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4" d="100"/>
          <a:sy n="94" d="100"/>
        </p:scale>
        <p:origin x="187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vadinimo skaidr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6C059A7-29DC-4FCD-BE40-D2120400EA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750D58BF-7E54-4963-9479-90FDEC98D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t-LT"/>
              <a:t>Spustelėkite norėdami redaguoti šablono paantraštės stilių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17895E6-DA4A-4E38-B2FB-A9AC15822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62C451BB-F10F-4632-925C-696F891A1A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BEAF8433-F107-4325-9ADB-B4EF7A30D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85943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Pavadinimas ir vertikalus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96111E8E-46A4-4F19-8A1F-4582AEA81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E4E65F8C-3E77-4244-99B0-E14DC7131D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E9A03350-8984-4DAA-A291-61A6C5C481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BF4E8C95-73C7-4B3F-8F26-76D58870D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1C52193-DE4C-478F-8D1C-2D402B223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423841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us pavadinimas ir tekst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us pavadinimas 1">
            <a:extLst>
              <a:ext uri="{FF2B5EF4-FFF2-40B4-BE49-F238E27FC236}">
                <a16:creationId xmlns:a16="http://schemas.microsoft.com/office/drawing/2014/main" id="{60AEB01F-3A0E-4FE8-A25E-0F13ADA39C2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Vertikalaus teksto vietos rezervavimo ženklas 2">
            <a:extLst>
              <a:ext uri="{FF2B5EF4-FFF2-40B4-BE49-F238E27FC236}">
                <a16:creationId xmlns:a16="http://schemas.microsoft.com/office/drawing/2014/main" id="{162E4B98-4653-454D-B592-6CD37D8715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0880E92-A1E3-4753-837F-A97515BDB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10D5A212-8F00-41CB-AB34-9C671DF94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2D742D1D-B5A2-477D-8918-322C9FA11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83514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vadinimas ir turin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A50ED61-DBD0-4C4E-9874-00701CB62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B0F2DF21-A0A8-49CC-A3FF-39529F2385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0833BD7D-20F1-47D1-9710-D45CAFAAD8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5871E72C-8575-4DDA-B7FB-02FE00E51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CB66445F-9FF6-47B2-96EC-94F1E4E08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33389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cijos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2D09D7F8-37A4-4D02-8548-388D00FDD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06430921-91C0-4993-8E74-591DD50EEF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B76FC38E-61D3-4D48-9F8E-1C5AB3405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76CFEBE4-F8DD-48D1-B71C-6ED5790042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8FD9D850-E0C1-400D-B883-A9D4E2D3D5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10981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 turini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65BF4FB4-5470-4AAA-89CA-8115FA03F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0D39561-3335-408B-A256-133F3053BD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ABDA4A1B-99B9-48B4-957F-9C81FB31F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3B3B3BAF-F71B-49C1-817E-2BC01A703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495B520B-008D-49DD-9CD2-D7D953019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EB2E2D22-E690-4B41-958D-D46C8A9B6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275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Lyg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F9242778-A910-49F8-9D0A-4C9A17ED1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E2DA2AA4-0B1E-4FAB-BF78-254BA59E3B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4" name="Turinio vietos rezervavimo ženklas 3">
            <a:extLst>
              <a:ext uri="{FF2B5EF4-FFF2-40B4-BE49-F238E27FC236}">
                <a16:creationId xmlns:a16="http://schemas.microsoft.com/office/drawing/2014/main" id="{F7EC06C3-B683-4A52-BE1E-A55D543E51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5" name="Teksto vietos rezervavimo ženklas 4">
            <a:extLst>
              <a:ext uri="{FF2B5EF4-FFF2-40B4-BE49-F238E27FC236}">
                <a16:creationId xmlns:a16="http://schemas.microsoft.com/office/drawing/2014/main" id="{48B9EDA0-6821-405F-991E-7DB4A035A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6" name="Turinio vietos rezervavimo ženklas 5">
            <a:extLst>
              <a:ext uri="{FF2B5EF4-FFF2-40B4-BE49-F238E27FC236}">
                <a16:creationId xmlns:a16="http://schemas.microsoft.com/office/drawing/2014/main" id="{A865F30F-1CAD-4677-80DB-B22241E86AA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7" name="Datos vietos rezervavimo ženklas 6">
            <a:extLst>
              <a:ext uri="{FF2B5EF4-FFF2-40B4-BE49-F238E27FC236}">
                <a16:creationId xmlns:a16="http://schemas.microsoft.com/office/drawing/2014/main" id="{BEABE80E-C652-454F-A01F-DA168D3B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8" name="Poraštės vietos rezervavimo ženklas 7">
            <a:extLst>
              <a:ext uri="{FF2B5EF4-FFF2-40B4-BE49-F238E27FC236}">
                <a16:creationId xmlns:a16="http://schemas.microsoft.com/office/drawing/2014/main" id="{A8AA57EE-17E1-4D4C-B5CF-7B93ADEAC1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kaidrės numerio vietos rezervavimo ženklas 8">
            <a:extLst>
              <a:ext uri="{FF2B5EF4-FFF2-40B4-BE49-F238E27FC236}">
                <a16:creationId xmlns:a16="http://schemas.microsoft.com/office/drawing/2014/main" id="{75936942-E628-4BDE-95E5-080902112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72205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 pavadinim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8EC2B1FA-8A66-45EA-8C2F-EC779D4AE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Datos vietos rezervavimo ženklas 2">
            <a:extLst>
              <a:ext uri="{FF2B5EF4-FFF2-40B4-BE49-F238E27FC236}">
                <a16:creationId xmlns:a16="http://schemas.microsoft.com/office/drawing/2014/main" id="{4B8CAA57-E32B-4DF6-9482-0D70ADC034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4" name="Poraštės vietos rezervavimo ženklas 3">
            <a:extLst>
              <a:ext uri="{FF2B5EF4-FFF2-40B4-BE49-F238E27FC236}">
                <a16:creationId xmlns:a16="http://schemas.microsoft.com/office/drawing/2014/main" id="{8CA5FFCF-A5AF-4289-8595-1EDC27887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kaidrės numerio vietos rezervavimo ženklas 4">
            <a:extLst>
              <a:ext uri="{FF2B5EF4-FFF2-40B4-BE49-F238E27FC236}">
                <a16:creationId xmlns:a16="http://schemas.microsoft.com/office/drawing/2014/main" id="{415F00F6-A039-4201-AFEC-874B51D29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98742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šč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os vietos rezervavimo ženklas 1">
            <a:extLst>
              <a:ext uri="{FF2B5EF4-FFF2-40B4-BE49-F238E27FC236}">
                <a16:creationId xmlns:a16="http://schemas.microsoft.com/office/drawing/2014/main" id="{2D2A02E1-F747-45D2-8A4F-B9B1C20CE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3" name="Poraštės vietos rezervavimo ženklas 2">
            <a:extLst>
              <a:ext uri="{FF2B5EF4-FFF2-40B4-BE49-F238E27FC236}">
                <a16:creationId xmlns:a16="http://schemas.microsoft.com/office/drawing/2014/main" id="{F4C1E4AD-A5E4-48E3-968F-DED0B48772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kaidrės numerio vietos rezervavimo ženklas 3">
            <a:extLst>
              <a:ext uri="{FF2B5EF4-FFF2-40B4-BE49-F238E27FC236}">
                <a16:creationId xmlns:a16="http://schemas.microsoft.com/office/drawing/2014/main" id="{139B582A-0E9D-4562-AC45-49702BDCD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472398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uriny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ADEF2A6-E778-4540-8E67-97B56B55B8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262A21AA-0C67-4442-80B5-190BE43C6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4FDDD837-6EE9-4944-94C9-DD4BB89DFF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7AAD9AF4-F512-4FF4-9ED7-521DEA4A0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8A3C763E-C4F5-4031-9B09-86A5A7DDF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B5BAAE34-0899-406B-BADF-1FFA789DC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9255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aveikslėlis ir antrašt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06393D7A-6A18-4BFF-9A5D-B631787BD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t-LT"/>
              <a:t>Spustelėję redaguokite stilių</a:t>
            </a:r>
          </a:p>
        </p:txBody>
      </p:sp>
      <p:sp>
        <p:nvSpPr>
          <p:cNvPr id="3" name="Paveikslėlio vietos rezervavimo ženklas 2">
            <a:extLst>
              <a:ext uri="{FF2B5EF4-FFF2-40B4-BE49-F238E27FC236}">
                <a16:creationId xmlns:a16="http://schemas.microsoft.com/office/drawing/2014/main" id="{057D08CB-F4F0-45E3-931F-ED4DCE07A6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ksto vietos rezervavimo ženklas 3">
            <a:extLst>
              <a:ext uri="{FF2B5EF4-FFF2-40B4-BE49-F238E27FC236}">
                <a16:creationId xmlns:a16="http://schemas.microsoft.com/office/drawing/2014/main" id="{8C5C12AE-7A05-420A-A63B-7B5C9A60AC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t-LT"/>
              <a:t>Redaguokite šablono teksto stilius</a:t>
            </a:r>
          </a:p>
        </p:txBody>
      </p:sp>
      <p:sp>
        <p:nvSpPr>
          <p:cNvPr id="5" name="Datos vietos rezervavimo ženklas 4">
            <a:extLst>
              <a:ext uri="{FF2B5EF4-FFF2-40B4-BE49-F238E27FC236}">
                <a16:creationId xmlns:a16="http://schemas.microsoft.com/office/drawing/2014/main" id="{241CC219-F300-4F31-9845-13EC343DB9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6" name="Poraštės vietos rezervavimo ženklas 5">
            <a:extLst>
              <a:ext uri="{FF2B5EF4-FFF2-40B4-BE49-F238E27FC236}">
                <a16:creationId xmlns:a16="http://schemas.microsoft.com/office/drawing/2014/main" id="{D527183D-6B17-49D2-933D-26681336A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kaidrės numerio vietos rezervavimo ženklas 6">
            <a:extLst>
              <a:ext uri="{FF2B5EF4-FFF2-40B4-BE49-F238E27FC236}">
                <a16:creationId xmlns:a16="http://schemas.microsoft.com/office/drawing/2014/main" id="{0BB94B99-4159-4E26-BC6D-5A60E4753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871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o vietos rezervavimo ženklas 1">
            <a:extLst>
              <a:ext uri="{FF2B5EF4-FFF2-40B4-BE49-F238E27FC236}">
                <a16:creationId xmlns:a16="http://schemas.microsoft.com/office/drawing/2014/main" id="{2A091221-8546-45B8-B6DC-A18B3FCB5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t-LT"/>
              <a:t>Spustelėję redaguokite stilių</a:t>
            </a:r>
          </a:p>
        </p:txBody>
      </p:sp>
      <p:sp>
        <p:nvSpPr>
          <p:cNvPr id="3" name="Teksto vietos rezervavimo ženklas 2">
            <a:extLst>
              <a:ext uri="{FF2B5EF4-FFF2-40B4-BE49-F238E27FC236}">
                <a16:creationId xmlns:a16="http://schemas.microsoft.com/office/drawing/2014/main" id="{7D1E9CA6-689F-450B-8901-0A4C9193A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t-LT"/>
              <a:t>Redaguokite šablono teksto stilius</a:t>
            </a:r>
          </a:p>
          <a:p>
            <a:pPr lvl="1"/>
            <a:r>
              <a:rPr lang="lt-LT"/>
              <a:t>Antras lygis</a:t>
            </a:r>
          </a:p>
          <a:p>
            <a:pPr lvl="2"/>
            <a:r>
              <a:rPr lang="lt-LT"/>
              <a:t>Trečias lygis</a:t>
            </a:r>
          </a:p>
          <a:p>
            <a:pPr lvl="3"/>
            <a:r>
              <a:rPr lang="lt-LT"/>
              <a:t>Ketvirtas lygis</a:t>
            </a:r>
          </a:p>
          <a:p>
            <a:pPr lvl="4"/>
            <a:r>
              <a:rPr lang="lt-LT"/>
              <a:t>Penktas lygis</a:t>
            </a:r>
          </a:p>
        </p:txBody>
      </p:sp>
      <p:sp>
        <p:nvSpPr>
          <p:cNvPr id="4" name="Datos vietos rezervavimo ženklas 3">
            <a:extLst>
              <a:ext uri="{FF2B5EF4-FFF2-40B4-BE49-F238E27FC236}">
                <a16:creationId xmlns:a16="http://schemas.microsoft.com/office/drawing/2014/main" id="{FCFC01EC-5601-4380-861C-154E4EAC1C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70712-F556-4F95-90DA-3FE89374B77B}" type="datetimeFigureOut">
              <a:rPr lang="lt-LT" smtClean="0"/>
              <a:t>2023-12-15</a:t>
            </a:fld>
            <a:endParaRPr lang="lt-LT"/>
          </a:p>
        </p:txBody>
      </p:sp>
      <p:sp>
        <p:nvSpPr>
          <p:cNvPr id="5" name="Poraštės vietos rezervavimo ženklas 4">
            <a:extLst>
              <a:ext uri="{FF2B5EF4-FFF2-40B4-BE49-F238E27FC236}">
                <a16:creationId xmlns:a16="http://schemas.microsoft.com/office/drawing/2014/main" id="{2829B17B-EEEB-43FE-B377-BAA22EADAE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kaidrės numerio vietos rezervavimo ženklas 5">
            <a:extLst>
              <a:ext uri="{FF2B5EF4-FFF2-40B4-BE49-F238E27FC236}">
                <a16:creationId xmlns:a16="http://schemas.microsoft.com/office/drawing/2014/main" id="{625415CA-6F4E-4622-B633-89C9D37907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1EC2E-B411-4FCE-A95B-4A61FA7951DA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18413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E5ED8179-E5F2-406E-9888-3F68BF60E56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t-LT" b="1" dirty="0">
                <a:solidFill>
                  <a:srgbClr val="C00000"/>
                </a:solidFill>
              </a:rPr>
              <a:t>STEAM tinklaveikos modelis</a:t>
            </a:r>
          </a:p>
        </p:txBody>
      </p:sp>
      <p:sp>
        <p:nvSpPr>
          <p:cNvPr id="3" name="Antrinis pavadinimas 2">
            <a:extLst>
              <a:ext uri="{FF2B5EF4-FFF2-40B4-BE49-F238E27FC236}">
                <a16:creationId xmlns:a16="http://schemas.microsoft.com/office/drawing/2014/main" id="{D9E71FA2-955D-47D6-B4D3-5633F609D3E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t-LT" dirty="0"/>
              <a:t>Projektas parengtas pagal „Tūkstantmečio mokyklų I“ Kaišiadorių rajono savivaldybės švietimo pažangos planą</a:t>
            </a:r>
          </a:p>
          <a:p>
            <a:r>
              <a:rPr lang="lt-LT" sz="1800" i="1" dirty="0"/>
              <a:t>Parengė STEAM koordinatorius S. </a:t>
            </a:r>
            <a:r>
              <a:rPr lang="lt-LT" sz="1800" i="1" dirty="0" err="1"/>
              <a:t>Bernikas</a:t>
            </a:r>
            <a:endParaRPr lang="lt-LT" sz="1800" i="1" dirty="0"/>
          </a:p>
        </p:txBody>
      </p:sp>
    </p:spTree>
    <p:extLst>
      <p:ext uri="{BB962C8B-B14F-4D97-AF65-F5344CB8AC3E}">
        <p14:creationId xmlns:p14="http://schemas.microsoft.com/office/powerpoint/2010/main" val="1468819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avadinimas 1">
            <a:extLst>
              <a:ext uri="{FF2B5EF4-FFF2-40B4-BE49-F238E27FC236}">
                <a16:creationId xmlns:a16="http://schemas.microsoft.com/office/drawing/2014/main" id="{A71C51CE-3AFE-4589-982A-D985F1C1BD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169" y="183479"/>
            <a:ext cx="11836865" cy="498379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lt-LT" sz="2800" b="1" dirty="0">
                <a:solidFill>
                  <a:srgbClr val="C00000"/>
                </a:solidFill>
              </a:rPr>
              <a:t>STEAM tinklaveikos modelis </a:t>
            </a:r>
          </a:p>
        </p:txBody>
      </p:sp>
      <p:sp>
        <p:nvSpPr>
          <p:cNvPr id="3" name="Turinio vietos rezervavimo ženklas 2">
            <a:extLst>
              <a:ext uri="{FF2B5EF4-FFF2-40B4-BE49-F238E27FC236}">
                <a16:creationId xmlns:a16="http://schemas.microsoft.com/office/drawing/2014/main" id="{E939FB25-8B12-4193-92EB-197A56395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135" y="520117"/>
            <a:ext cx="11836865" cy="62519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lt-LT" sz="1000" dirty="0"/>
              <a:t> </a:t>
            </a:r>
          </a:p>
        </p:txBody>
      </p:sp>
      <p:sp>
        <p:nvSpPr>
          <p:cNvPr id="4" name="Stačiakampis 3">
            <a:extLst>
              <a:ext uri="{FF2B5EF4-FFF2-40B4-BE49-F238E27FC236}">
                <a16:creationId xmlns:a16="http://schemas.microsoft.com/office/drawing/2014/main" id="{90369329-DBE3-443B-84CF-446AE70B96F2}"/>
              </a:ext>
            </a:extLst>
          </p:cNvPr>
          <p:cNvSpPr/>
          <p:nvPr/>
        </p:nvSpPr>
        <p:spPr>
          <a:xfrm>
            <a:off x="3775046" y="747192"/>
            <a:ext cx="3229761" cy="309500"/>
          </a:xfrm>
          <a:prstGeom prst="rect">
            <a:avLst/>
          </a:prstGeom>
          <a:solidFill>
            <a:srgbClr val="FFFF00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STEAM tinklaveika</a:t>
            </a:r>
          </a:p>
        </p:txBody>
      </p:sp>
      <p:sp>
        <p:nvSpPr>
          <p:cNvPr id="5" name="Stačiakampis 4">
            <a:extLst>
              <a:ext uri="{FF2B5EF4-FFF2-40B4-BE49-F238E27FC236}">
                <a16:creationId xmlns:a16="http://schemas.microsoft.com/office/drawing/2014/main" id="{9D9A1039-C7C3-4F38-974F-2CF89E724E7F}"/>
              </a:ext>
            </a:extLst>
          </p:cNvPr>
          <p:cNvSpPr/>
          <p:nvPr/>
        </p:nvSpPr>
        <p:spPr>
          <a:xfrm>
            <a:off x="1208015" y="1282727"/>
            <a:ext cx="2567031" cy="26131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I. </a:t>
            </a:r>
            <a:r>
              <a:rPr lang="lt-LT" b="1" dirty="0" err="1">
                <a:solidFill>
                  <a:schemeClr val="tx1"/>
                </a:solidFill>
              </a:rPr>
              <a:t>Mokylų</a:t>
            </a:r>
            <a:r>
              <a:rPr lang="lt-LT" b="1" dirty="0">
                <a:solidFill>
                  <a:schemeClr val="tx1"/>
                </a:solidFill>
              </a:rPr>
              <a:t> lygmuo </a:t>
            </a:r>
            <a:r>
              <a:rPr lang="lt-LT" sz="1400" dirty="0">
                <a:solidFill>
                  <a:schemeClr val="tx1"/>
                </a:solidFill>
              </a:rPr>
              <a:t>(vadyba)</a:t>
            </a:r>
          </a:p>
        </p:txBody>
      </p:sp>
      <p:sp>
        <p:nvSpPr>
          <p:cNvPr id="6" name="Stačiakampis 5">
            <a:extLst>
              <a:ext uri="{FF2B5EF4-FFF2-40B4-BE49-F238E27FC236}">
                <a16:creationId xmlns:a16="http://schemas.microsoft.com/office/drawing/2014/main" id="{0540FEFE-E42B-4740-B620-A0AA32972467}"/>
              </a:ext>
            </a:extLst>
          </p:cNvPr>
          <p:cNvSpPr/>
          <p:nvPr/>
        </p:nvSpPr>
        <p:spPr>
          <a:xfrm>
            <a:off x="4395832" y="1288078"/>
            <a:ext cx="4735573" cy="28153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II. Mokytojų lygmuo </a:t>
            </a:r>
            <a:r>
              <a:rPr lang="lt-LT" sz="1400" dirty="0">
                <a:solidFill>
                  <a:schemeClr val="tx1"/>
                </a:solidFill>
              </a:rPr>
              <a:t>(kūryba)</a:t>
            </a:r>
          </a:p>
        </p:txBody>
      </p:sp>
      <p:sp>
        <p:nvSpPr>
          <p:cNvPr id="7" name="Stačiakampis 6">
            <a:extLst>
              <a:ext uri="{FF2B5EF4-FFF2-40B4-BE49-F238E27FC236}">
                <a16:creationId xmlns:a16="http://schemas.microsoft.com/office/drawing/2014/main" id="{F874BBD9-A8BC-4FED-AF15-66A8FFA27A57}"/>
              </a:ext>
            </a:extLst>
          </p:cNvPr>
          <p:cNvSpPr/>
          <p:nvPr/>
        </p:nvSpPr>
        <p:spPr>
          <a:xfrm>
            <a:off x="4395831" y="1751747"/>
            <a:ext cx="1325460" cy="10255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5. Kvalifikacijos tobulinimas</a:t>
            </a:r>
          </a:p>
        </p:txBody>
      </p:sp>
      <p:sp>
        <p:nvSpPr>
          <p:cNvPr id="8" name="Stačiakampis 7">
            <a:extLst>
              <a:ext uri="{FF2B5EF4-FFF2-40B4-BE49-F238E27FC236}">
                <a16:creationId xmlns:a16="http://schemas.microsoft.com/office/drawing/2014/main" id="{66329BC1-A9D8-4627-A899-B499F95B11A8}"/>
              </a:ext>
            </a:extLst>
          </p:cNvPr>
          <p:cNvSpPr/>
          <p:nvPr/>
        </p:nvSpPr>
        <p:spPr>
          <a:xfrm>
            <a:off x="4395832" y="2984385"/>
            <a:ext cx="1325460" cy="82369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200" b="1" dirty="0">
                <a:solidFill>
                  <a:schemeClr val="tx1"/>
                </a:solidFill>
              </a:rPr>
              <a:t>6. Organizacinės priemonės</a:t>
            </a:r>
          </a:p>
        </p:txBody>
      </p:sp>
      <p:sp>
        <p:nvSpPr>
          <p:cNvPr id="9" name="Stačiakampis 8">
            <a:extLst>
              <a:ext uri="{FF2B5EF4-FFF2-40B4-BE49-F238E27FC236}">
                <a16:creationId xmlns:a16="http://schemas.microsoft.com/office/drawing/2014/main" id="{486EBCD5-4894-4B1E-8982-44F137268368}"/>
              </a:ext>
            </a:extLst>
          </p:cNvPr>
          <p:cNvSpPr/>
          <p:nvPr/>
        </p:nvSpPr>
        <p:spPr>
          <a:xfrm>
            <a:off x="4386050" y="4045105"/>
            <a:ext cx="1325460" cy="221137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7. Mokytojų lyderystė</a:t>
            </a:r>
          </a:p>
        </p:txBody>
      </p:sp>
      <p:sp>
        <p:nvSpPr>
          <p:cNvPr id="10" name="Stačiakampis 9">
            <a:extLst>
              <a:ext uri="{FF2B5EF4-FFF2-40B4-BE49-F238E27FC236}">
                <a16:creationId xmlns:a16="http://schemas.microsoft.com/office/drawing/2014/main" id="{1C96B1D1-28B2-4CFC-9532-AF1D8FA0A13D}"/>
              </a:ext>
            </a:extLst>
          </p:cNvPr>
          <p:cNvSpPr/>
          <p:nvPr/>
        </p:nvSpPr>
        <p:spPr>
          <a:xfrm>
            <a:off x="1208015" y="1862355"/>
            <a:ext cx="1870745" cy="59405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1. STEAM erdvių įrengimas</a:t>
            </a:r>
          </a:p>
        </p:txBody>
      </p:sp>
      <p:sp>
        <p:nvSpPr>
          <p:cNvPr id="11" name="Stačiakampis 10">
            <a:extLst>
              <a:ext uri="{FF2B5EF4-FFF2-40B4-BE49-F238E27FC236}">
                <a16:creationId xmlns:a16="http://schemas.microsoft.com/office/drawing/2014/main" id="{5ADB6C81-DD85-462C-88AB-E998C18E5E7C}"/>
              </a:ext>
            </a:extLst>
          </p:cNvPr>
          <p:cNvSpPr/>
          <p:nvPr/>
        </p:nvSpPr>
        <p:spPr>
          <a:xfrm>
            <a:off x="1208014" y="2729043"/>
            <a:ext cx="1870745" cy="633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2. Veiklos siekiant STEAM mokyklos statuso</a:t>
            </a:r>
          </a:p>
        </p:txBody>
      </p:sp>
      <p:sp>
        <p:nvSpPr>
          <p:cNvPr id="12" name="Stačiakampis 11">
            <a:extLst>
              <a:ext uri="{FF2B5EF4-FFF2-40B4-BE49-F238E27FC236}">
                <a16:creationId xmlns:a16="http://schemas.microsoft.com/office/drawing/2014/main" id="{0800A4EF-4416-4DFD-A5BE-8BB28B8FA522}"/>
              </a:ext>
            </a:extLst>
          </p:cNvPr>
          <p:cNvSpPr/>
          <p:nvPr/>
        </p:nvSpPr>
        <p:spPr>
          <a:xfrm>
            <a:off x="1208014" y="3626146"/>
            <a:ext cx="1870745" cy="6333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400" b="1" dirty="0">
                <a:solidFill>
                  <a:schemeClr val="tx1"/>
                </a:solidFill>
              </a:rPr>
              <a:t>3. Kitos STEAM veiklos</a:t>
            </a:r>
          </a:p>
        </p:txBody>
      </p:sp>
      <p:sp>
        <p:nvSpPr>
          <p:cNvPr id="13" name="Stačiakampis 12">
            <a:extLst>
              <a:ext uri="{FF2B5EF4-FFF2-40B4-BE49-F238E27FC236}">
                <a16:creationId xmlns:a16="http://schemas.microsoft.com/office/drawing/2014/main" id="{739963A6-9C8B-479B-BF21-5BC92186C8B0}"/>
              </a:ext>
            </a:extLst>
          </p:cNvPr>
          <p:cNvSpPr/>
          <p:nvPr/>
        </p:nvSpPr>
        <p:spPr>
          <a:xfrm>
            <a:off x="1208015" y="6404991"/>
            <a:ext cx="9966121" cy="29361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4. Kaišiadorių mokyklų STEAM centras </a:t>
            </a:r>
            <a:r>
              <a:rPr lang="lt-LT" sz="1200" i="1" dirty="0">
                <a:solidFill>
                  <a:schemeClr val="tx1"/>
                </a:solidFill>
              </a:rPr>
              <a:t>(Kaišiadorių Algirdo Brazausko gimnazijoje)</a:t>
            </a:r>
          </a:p>
        </p:txBody>
      </p:sp>
      <p:sp>
        <p:nvSpPr>
          <p:cNvPr id="14" name="Stačiakampis 13">
            <a:extLst>
              <a:ext uri="{FF2B5EF4-FFF2-40B4-BE49-F238E27FC236}">
                <a16:creationId xmlns:a16="http://schemas.microsoft.com/office/drawing/2014/main" id="{F0BD9FE6-D154-455D-AF57-8A485E88EC75}"/>
              </a:ext>
            </a:extLst>
          </p:cNvPr>
          <p:cNvSpPr/>
          <p:nvPr/>
        </p:nvSpPr>
        <p:spPr>
          <a:xfrm>
            <a:off x="6304321" y="1765634"/>
            <a:ext cx="2806120" cy="1845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5.1. Mokytojo nuožiūra</a:t>
            </a:r>
          </a:p>
        </p:txBody>
      </p:sp>
      <p:sp>
        <p:nvSpPr>
          <p:cNvPr id="15" name="Stačiakampis 14">
            <a:extLst>
              <a:ext uri="{FF2B5EF4-FFF2-40B4-BE49-F238E27FC236}">
                <a16:creationId xmlns:a16="http://schemas.microsoft.com/office/drawing/2014/main" id="{ED5F7DF4-1CC1-4FEA-A817-72B890F9EB79}"/>
              </a:ext>
            </a:extLst>
          </p:cNvPr>
          <p:cNvSpPr/>
          <p:nvPr/>
        </p:nvSpPr>
        <p:spPr>
          <a:xfrm>
            <a:off x="6304321" y="2015725"/>
            <a:ext cx="2827088" cy="17826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5.2. Įvadiniai</a:t>
            </a:r>
            <a:r>
              <a:rPr lang="lt-LT" sz="800" b="1" dirty="0">
                <a:solidFill>
                  <a:schemeClr val="tx1"/>
                </a:solidFill>
              </a:rPr>
              <a:t> STEAM mokymai</a:t>
            </a:r>
          </a:p>
        </p:txBody>
      </p:sp>
      <p:sp>
        <p:nvSpPr>
          <p:cNvPr id="16" name="Stačiakampis 15">
            <a:extLst>
              <a:ext uri="{FF2B5EF4-FFF2-40B4-BE49-F238E27FC236}">
                <a16:creationId xmlns:a16="http://schemas.microsoft.com/office/drawing/2014/main" id="{6A926766-1435-4FBE-BF09-0AA797E74628}"/>
              </a:ext>
            </a:extLst>
          </p:cNvPr>
          <p:cNvSpPr/>
          <p:nvPr/>
        </p:nvSpPr>
        <p:spPr>
          <a:xfrm>
            <a:off x="6304321" y="2326768"/>
            <a:ext cx="2827088" cy="193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5.3. Išvykos</a:t>
            </a:r>
          </a:p>
        </p:txBody>
      </p:sp>
      <p:sp>
        <p:nvSpPr>
          <p:cNvPr id="17" name="Stačiakampis 16">
            <a:extLst>
              <a:ext uri="{FF2B5EF4-FFF2-40B4-BE49-F238E27FC236}">
                <a16:creationId xmlns:a16="http://schemas.microsoft.com/office/drawing/2014/main" id="{65FA9803-7A9B-4470-A481-AF9E324B010A}"/>
              </a:ext>
            </a:extLst>
          </p:cNvPr>
          <p:cNvSpPr/>
          <p:nvPr/>
        </p:nvSpPr>
        <p:spPr>
          <a:xfrm>
            <a:off x="6304321" y="2630726"/>
            <a:ext cx="2827088" cy="19242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5.4. Kita</a:t>
            </a:r>
          </a:p>
        </p:txBody>
      </p:sp>
      <p:sp>
        <p:nvSpPr>
          <p:cNvPr id="18" name="Stačiakampis 17">
            <a:extLst>
              <a:ext uri="{FF2B5EF4-FFF2-40B4-BE49-F238E27FC236}">
                <a16:creationId xmlns:a16="http://schemas.microsoft.com/office/drawing/2014/main" id="{FA80D596-4FB6-465D-903E-D056BD238619}"/>
              </a:ext>
            </a:extLst>
          </p:cNvPr>
          <p:cNvSpPr/>
          <p:nvPr/>
        </p:nvSpPr>
        <p:spPr>
          <a:xfrm>
            <a:off x="6283353" y="3038913"/>
            <a:ext cx="2827091" cy="1803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6.5. Pasitarimai</a:t>
            </a:r>
          </a:p>
        </p:txBody>
      </p:sp>
      <p:sp>
        <p:nvSpPr>
          <p:cNvPr id="19" name="Stačiakampis 18">
            <a:extLst>
              <a:ext uri="{FF2B5EF4-FFF2-40B4-BE49-F238E27FC236}">
                <a16:creationId xmlns:a16="http://schemas.microsoft.com/office/drawing/2014/main" id="{92A050DB-F8E0-4C48-BEE8-2C2920BEF800}"/>
              </a:ext>
            </a:extLst>
          </p:cNvPr>
          <p:cNvSpPr/>
          <p:nvPr/>
        </p:nvSpPr>
        <p:spPr>
          <a:xfrm>
            <a:off x="6304321" y="3336717"/>
            <a:ext cx="2806120" cy="18035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6.6. Apskritojo stalo diskusijos</a:t>
            </a:r>
          </a:p>
        </p:txBody>
      </p:sp>
      <p:sp>
        <p:nvSpPr>
          <p:cNvPr id="20" name="Stačiakampis 19">
            <a:extLst>
              <a:ext uri="{FF2B5EF4-FFF2-40B4-BE49-F238E27FC236}">
                <a16:creationId xmlns:a16="http://schemas.microsoft.com/office/drawing/2014/main" id="{C72C681E-C1D9-4192-B763-31A78C736345}"/>
              </a:ext>
            </a:extLst>
          </p:cNvPr>
          <p:cNvSpPr/>
          <p:nvPr/>
        </p:nvSpPr>
        <p:spPr>
          <a:xfrm>
            <a:off x="6283352" y="3608852"/>
            <a:ext cx="2827089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6.7. Kitos bendravimo formos</a:t>
            </a:r>
          </a:p>
        </p:txBody>
      </p:sp>
      <p:sp>
        <p:nvSpPr>
          <p:cNvPr id="21" name="Stačiakampis 20">
            <a:extLst>
              <a:ext uri="{FF2B5EF4-FFF2-40B4-BE49-F238E27FC236}">
                <a16:creationId xmlns:a16="http://schemas.microsoft.com/office/drawing/2014/main" id="{CEFE8937-C0A8-49CF-99BA-B36DB6E24B04}"/>
              </a:ext>
            </a:extLst>
          </p:cNvPr>
          <p:cNvSpPr/>
          <p:nvPr/>
        </p:nvSpPr>
        <p:spPr>
          <a:xfrm>
            <a:off x="6295939" y="4037711"/>
            <a:ext cx="2806120" cy="14496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7.1. Praktinės veiklos aprašymų parengimas</a:t>
            </a:r>
          </a:p>
        </p:txBody>
      </p:sp>
      <p:sp>
        <p:nvSpPr>
          <p:cNvPr id="22" name="Stačiakampis 21">
            <a:extLst>
              <a:ext uri="{FF2B5EF4-FFF2-40B4-BE49-F238E27FC236}">
                <a16:creationId xmlns:a16="http://schemas.microsoft.com/office/drawing/2014/main" id="{A0475C8B-5C97-4570-A5D1-28225F247CE9}"/>
              </a:ext>
            </a:extLst>
          </p:cNvPr>
          <p:cNvSpPr/>
          <p:nvPr/>
        </p:nvSpPr>
        <p:spPr>
          <a:xfrm>
            <a:off x="6291744" y="4297890"/>
            <a:ext cx="2827088" cy="18302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 Atviros pamokos / veiklos</a:t>
            </a:r>
          </a:p>
        </p:txBody>
      </p:sp>
      <p:sp>
        <p:nvSpPr>
          <p:cNvPr id="23" name="Stačiakampis 22">
            <a:extLst>
              <a:ext uri="{FF2B5EF4-FFF2-40B4-BE49-F238E27FC236}">
                <a16:creationId xmlns:a16="http://schemas.microsoft.com/office/drawing/2014/main" id="{A6121716-C5D4-48EE-B995-43384AF372CB}"/>
              </a:ext>
            </a:extLst>
          </p:cNvPr>
          <p:cNvSpPr/>
          <p:nvPr/>
        </p:nvSpPr>
        <p:spPr>
          <a:xfrm>
            <a:off x="6291744" y="4567835"/>
            <a:ext cx="2827088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7.3. Neformaliojo švietimo programos</a:t>
            </a:r>
          </a:p>
        </p:txBody>
      </p:sp>
      <p:sp>
        <p:nvSpPr>
          <p:cNvPr id="24" name="Stačiakampis 23">
            <a:extLst>
              <a:ext uri="{FF2B5EF4-FFF2-40B4-BE49-F238E27FC236}">
                <a16:creationId xmlns:a16="http://schemas.microsoft.com/office/drawing/2014/main" id="{7E394F34-71C6-434B-91E3-B0D9CC7960BE}"/>
              </a:ext>
            </a:extLst>
          </p:cNvPr>
          <p:cNvSpPr/>
          <p:nvPr/>
        </p:nvSpPr>
        <p:spPr>
          <a:xfrm>
            <a:off x="6266565" y="4847628"/>
            <a:ext cx="2827088" cy="2170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7.4. Projektinė ir / ar tiriamoji veikla</a:t>
            </a:r>
          </a:p>
        </p:txBody>
      </p:sp>
      <p:sp>
        <p:nvSpPr>
          <p:cNvPr id="25" name="Stačiakampis 24">
            <a:extLst>
              <a:ext uri="{FF2B5EF4-FFF2-40B4-BE49-F238E27FC236}">
                <a16:creationId xmlns:a16="http://schemas.microsoft.com/office/drawing/2014/main" id="{E0A8180A-BB49-4810-82D4-D79FC99FABEF}"/>
              </a:ext>
            </a:extLst>
          </p:cNvPr>
          <p:cNvSpPr/>
          <p:nvPr/>
        </p:nvSpPr>
        <p:spPr>
          <a:xfrm>
            <a:off x="6254002" y="5190837"/>
            <a:ext cx="2848057" cy="19922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7.5. Metodinių priemonių rengimas</a:t>
            </a:r>
          </a:p>
        </p:txBody>
      </p:sp>
      <p:sp>
        <p:nvSpPr>
          <p:cNvPr id="26" name="Stačiakampis 25">
            <a:extLst>
              <a:ext uri="{FF2B5EF4-FFF2-40B4-BE49-F238E27FC236}">
                <a16:creationId xmlns:a16="http://schemas.microsoft.com/office/drawing/2014/main" id="{EB4CD98A-ACB0-477E-B592-775CECE0BFEB}"/>
              </a:ext>
            </a:extLst>
          </p:cNvPr>
          <p:cNvSpPr/>
          <p:nvPr/>
        </p:nvSpPr>
        <p:spPr>
          <a:xfrm>
            <a:off x="6258176" y="5477531"/>
            <a:ext cx="2806119" cy="17704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7.6. Veiklų vykdymas </a:t>
            </a:r>
            <a:r>
              <a:rPr lang="lt-LT" sz="1000" b="1">
                <a:solidFill>
                  <a:schemeClr val="tx1"/>
                </a:solidFill>
              </a:rPr>
              <a:t>įrengtose STEAM erdvėse</a:t>
            </a:r>
            <a:endParaRPr lang="lt-LT" sz="1000" b="1" dirty="0">
              <a:solidFill>
                <a:schemeClr val="tx1"/>
              </a:solidFill>
            </a:endParaRPr>
          </a:p>
        </p:txBody>
      </p:sp>
      <p:sp>
        <p:nvSpPr>
          <p:cNvPr id="27" name="Stačiakampis 26">
            <a:extLst>
              <a:ext uri="{FF2B5EF4-FFF2-40B4-BE49-F238E27FC236}">
                <a16:creationId xmlns:a16="http://schemas.microsoft.com/office/drawing/2014/main" id="{6A340F5B-C2D4-4581-B212-CABEB9D5ADD3}"/>
              </a:ext>
            </a:extLst>
          </p:cNvPr>
          <p:cNvSpPr/>
          <p:nvPr/>
        </p:nvSpPr>
        <p:spPr>
          <a:xfrm>
            <a:off x="6248392" y="5762609"/>
            <a:ext cx="2806119" cy="20824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7.7. Kitos veiklos</a:t>
            </a:r>
          </a:p>
        </p:txBody>
      </p:sp>
      <p:sp>
        <p:nvSpPr>
          <p:cNvPr id="34" name="Stačiakampis 33">
            <a:extLst>
              <a:ext uri="{FF2B5EF4-FFF2-40B4-BE49-F238E27FC236}">
                <a16:creationId xmlns:a16="http://schemas.microsoft.com/office/drawing/2014/main" id="{2C614A8B-64A7-4145-A5C8-CD41B4F80915}"/>
              </a:ext>
            </a:extLst>
          </p:cNvPr>
          <p:cNvSpPr/>
          <p:nvPr/>
        </p:nvSpPr>
        <p:spPr>
          <a:xfrm>
            <a:off x="9546672" y="4259509"/>
            <a:ext cx="1627464" cy="30711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7.2.1. Atvirų pamokų / veiklų vedimas</a:t>
            </a:r>
          </a:p>
        </p:txBody>
      </p:sp>
      <p:sp>
        <p:nvSpPr>
          <p:cNvPr id="35" name="Stačiakampis 34">
            <a:extLst>
              <a:ext uri="{FF2B5EF4-FFF2-40B4-BE49-F238E27FC236}">
                <a16:creationId xmlns:a16="http://schemas.microsoft.com/office/drawing/2014/main" id="{F9D70BDF-5FF1-4FF6-807D-765003B201B8}"/>
              </a:ext>
            </a:extLst>
          </p:cNvPr>
          <p:cNvSpPr/>
          <p:nvPr/>
        </p:nvSpPr>
        <p:spPr>
          <a:xfrm>
            <a:off x="9546672" y="4746988"/>
            <a:ext cx="1627464" cy="27474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7.2.2. Atvirų pamokų / veiklų stebėjimas</a:t>
            </a:r>
          </a:p>
        </p:txBody>
      </p:sp>
      <p:cxnSp>
        <p:nvCxnSpPr>
          <p:cNvPr id="37" name="Tiesioji rodyklės jungtis 36">
            <a:extLst>
              <a:ext uri="{FF2B5EF4-FFF2-40B4-BE49-F238E27FC236}">
                <a16:creationId xmlns:a16="http://schemas.microsoft.com/office/drawing/2014/main" id="{117C621F-9F47-4A4E-82EA-2B4462A1667B}"/>
              </a:ext>
            </a:extLst>
          </p:cNvPr>
          <p:cNvCxnSpPr>
            <a:endCxn id="14" idx="1"/>
          </p:cNvCxnSpPr>
          <p:nvPr/>
        </p:nvCxnSpPr>
        <p:spPr>
          <a:xfrm>
            <a:off x="5721292" y="1857912"/>
            <a:ext cx="583029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Tiesioji rodyklės jungtis 38">
            <a:extLst>
              <a:ext uri="{FF2B5EF4-FFF2-40B4-BE49-F238E27FC236}">
                <a16:creationId xmlns:a16="http://schemas.microsoft.com/office/drawing/2014/main" id="{99A45F2D-450E-4E21-8022-4DAB31950255}"/>
              </a:ext>
            </a:extLst>
          </p:cNvPr>
          <p:cNvCxnSpPr>
            <a:endCxn id="15" idx="1"/>
          </p:cNvCxnSpPr>
          <p:nvPr/>
        </p:nvCxnSpPr>
        <p:spPr>
          <a:xfrm>
            <a:off x="5721291" y="2104859"/>
            <a:ext cx="5830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Tiesioji rodyklės jungtis 40">
            <a:extLst>
              <a:ext uri="{FF2B5EF4-FFF2-40B4-BE49-F238E27FC236}">
                <a16:creationId xmlns:a16="http://schemas.microsoft.com/office/drawing/2014/main" id="{1EC5B2EC-571C-480C-90D2-DA9A0DFCAD63}"/>
              </a:ext>
            </a:extLst>
          </p:cNvPr>
          <p:cNvCxnSpPr/>
          <p:nvPr/>
        </p:nvCxnSpPr>
        <p:spPr>
          <a:xfrm>
            <a:off x="5721291" y="2456408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Tiesioji rodyklės jungtis 44">
            <a:extLst>
              <a:ext uri="{FF2B5EF4-FFF2-40B4-BE49-F238E27FC236}">
                <a16:creationId xmlns:a16="http://schemas.microsoft.com/office/drawing/2014/main" id="{F09DCE7E-57CE-43EF-A837-2337693468B0}"/>
              </a:ext>
            </a:extLst>
          </p:cNvPr>
          <p:cNvCxnSpPr>
            <a:endCxn id="17" idx="1"/>
          </p:cNvCxnSpPr>
          <p:nvPr/>
        </p:nvCxnSpPr>
        <p:spPr>
          <a:xfrm>
            <a:off x="5721291" y="2726937"/>
            <a:ext cx="58303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Tiesioji rodyklės jungtis 46">
            <a:extLst>
              <a:ext uri="{FF2B5EF4-FFF2-40B4-BE49-F238E27FC236}">
                <a16:creationId xmlns:a16="http://schemas.microsoft.com/office/drawing/2014/main" id="{8209D34D-B127-4416-A000-71C01B873EE7}"/>
              </a:ext>
            </a:extLst>
          </p:cNvPr>
          <p:cNvCxnSpPr>
            <a:cxnSpLocks/>
            <a:endCxn id="18" idx="1"/>
          </p:cNvCxnSpPr>
          <p:nvPr/>
        </p:nvCxnSpPr>
        <p:spPr>
          <a:xfrm>
            <a:off x="5721291" y="3129091"/>
            <a:ext cx="562062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Tiesioji rodyklės jungtis 57">
            <a:extLst>
              <a:ext uri="{FF2B5EF4-FFF2-40B4-BE49-F238E27FC236}">
                <a16:creationId xmlns:a16="http://schemas.microsoft.com/office/drawing/2014/main" id="{B3D89DC3-5A73-4FB9-8F1E-65BCE17AC2A8}"/>
              </a:ext>
            </a:extLst>
          </p:cNvPr>
          <p:cNvCxnSpPr>
            <a:stCxn id="8" idx="3"/>
          </p:cNvCxnSpPr>
          <p:nvPr/>
        </p:nvCxnSpPr>
        <p:spPr>
          <a:xfrm>
            <a:off x="5721292" y="3396233"/>
            <a:ext cx="58302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Tiesioji rodyklės jungtis 61">
            <a:extLst>
              <a:ext uri="{FF2B5EF4-FFF2-40B4-BE49-F238E27FC236}">
                <a16:creationId xmlns:a16="http://schemas.microsoft.com/office/drawing/2014/main" id="{1EDDCD7F-D92C-4282-9E1F-E8FE30F2E6CD}"/>
              </a:ext>
            </a:extLst>
          </p:cNvPr>
          <p:cNvCxnSpPr>
            <a:endCxn id="20" idx="1"/>
          </p:cNvCxnSpPr>
          <p:nvPr/>
        </p:nvCxnSpPr>
        <p:spPr>
          <a:xfrm>
            <a:off x="5721291" y="3708466"/>
            <a:ext cx="5620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Tiesioji rodyklės jungtis 63">
            <a:extLst>
              <a:ext uri="{FF2B5EF4-FFF2-40B4-BE49-F238E27FC236}">
                <a16:creationId xmlns:a16="http://schemas.microsoft.com/office/drawing/2014/main" id="{F964DE9C-602F-4B4B-8DE9-DEDD3F2E3A45}"/>
              </a:ext>
            </a:extLst>
          </p:cNvPr>
          <p:cNvCxnSpPr>
            <a:endCxn id="21" idx="1"/>
          </p:cNvCxnSpPr>
          <p:nvPr/>
        </p:nvCxnSpPr>
        <p:spPr>
          <a:xfrm>
            <a:off x="5712909" y="4110191"/>
            <a:ext cx="58303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Tiesioji rodyklės jungtis 67">
            <a:extLst>
              <a:ext uri="{FF2B5EF4-FFF2-40B4-BE49-F238E27FC236}">
                <a16:creationId xmlns:a16="http://schemas.microsoft.com/office/drawing/2014/main" id="{B73971F3-056A-44AE-928F-86A721B98620}"/>
              </a:ext>
            </a:extLst>
          </p:cNvPr>
          <p:cNvCxnSpPr>
            <a:endCxn id="23" idx="1"/>
          </p:cNvCxnSpPr>
          <p:nvPr/>
        </p:nvCxnSpPr>
        <p:spPr>
          <a:xfrm>
            <a:off x="5729683" y="4667449"/>
            <a:ext cx="562061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Tiesioji rodyklės jungtis 69">
            <a:extLst>
              <a:ext uri="{FF2B5EF4-FFF2-40B4-BE49-F238E27FC236}">
                <a16:creationId xmlns:a16="http://schemas.microsoft.com/office/drawing/2014/main" id="{F0FD1904-6881-4E80-8570-C515C5DD106D}"/>
              </a:ext>
            </a:extLst>
          </p:cNvPr>
          <p:cNvCxnSpPr>
            <a:cxnSpLocks/>
          </p:cNvCxnSpPr>
          <p:nvPr/>
        </p:nvCxnSpPr>
        <p:spPr>
          <a:xfrm>
            <a:off x="5740169" y="4931293"/>
            <a:ext cx="508223" cy="73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Tiesioji rodyklės jungtis 71">
            <a:extLst>
              <a:ext uri="{FF2B5EF4-FFF2-40B4-BE49-F238E27FC236}">
                <a16:creationId xmlns:a16="http://schemas.microsoft.com/office/drawing/2014/main" id="{A22D3D56-35AC-415C-8A06-FAAFD26B7478}"/>
              </a:ext>
            </a:extLst>
          </p:cNvPr>
          <p:cNvCxnSpPr>
            <a:endCxn id="25" idx="1"/>
          </p:cNvCxnSpPr>
          <p:nvPr/>
        </p:nvCxnSpPr>
        <p:spPr>
          <a:xfrm>
            <a:off x="5691941" y="5278188"/>
            <a:ext cx="562061" cy="122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Tiesioji rodyklės jungtis 73">
            <a:extLst>
              <a:ext uri="{FF2B5EF4-FFF2-40B4-BE49-F238E27FC236}">
                <a16:creationId xmlns:a16="http://schemas.microsoft.com/office/drawing/2014/main" id="{BEEB14EA-65E5-4403-B767-F21E46730EFA}"/>
              </a:ext>
            </a:extLst>
          </p:cNvPr>
          <p:cNvCxnSpPr/>
          <p:nvPr/>
        </p:nvCxnSpPr>
        <p:spPr>
          <a:xfrm>
            <a:off x="5686331" y="5580285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Tiesioji rodyklės jungtis 78">
            <a:extLst>
              <a:ext uri="{FF2B5EF4-FFF2-40B4-BE49-F238E27FC236}">
                <a16:creationId xmlns:a16="http://schemas.microsoft.com/office/drawing/2014/main" id="{204F51D1-4283-44C6-8387-690EA34AA739}"/>
              </a:ext>
            </a:extLst>
          </p:cNvPr>
          <p:cNvCxnSpPr>
            <a:cxnSpLocks/>
          </p:cNvCxnSpPr>
          <p:nvPr/>
        </p:nvCxnSpPr>
        <p:spPr>
          <a:xfrm>
            <a:off x="5704504" y="5866730"/>
            <a:ext cx="56206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Tiesioji rodyklės jungtis 82">
            <a:extLst>
              <a:ext uri="{FF2B5EF4-FFF2-40B4-BE49-F238E27FC236}">
                <a16:creationId xmlns:a16="http://schemas.microsoft.com/office/drawing/2014/main" id="{2AB25439-796A-49FC-A175-2E6988AA619F}"/>
              </a:ext>
            </a:extLst>
          </p:cNvPr>
          <p:cNvCxnSpPr/>
          <p:nvPr/>
        </p:nvCxnSpPr>
        <p:spPr>
          <a:xfrm>
            <a:off x="5700322" y="4389402"/>
            <a:ext cx="60399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Tiesioji rodyklės jungtis 84">
            <a:extLst>
              <a:ext uri="{FF2B5EF4-FFF2-40B4-BE49-F238E27FC236}">
                <a16:creationId xmlns:a16="http://schemas.microsoft.com/office/drawing/2014/main" id="{319D2711-2140-4758-929D-8B04351CD66E}"/>
              </a:ext>
            </a:extLst>
          </p:cNvPr>
          <p:cNvCxnSpPr>
            <a:stCxn id="22" idx="3"/>
            <a:endCxn id="34" idx="1"/>
          </p:cNvCxnSpPr>
          <p:nvPr/>
        </p:nvCxnSpPr>
        <p:spPr>
          <a:xfrm>
            <a:off x="9118832" y="4389403"/>
            <a:ext cx="427840" cy="236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Tiesioji rodyklės jungtis 88">
            <a:extLst>
              <a:ext uri="{FF2B5EF4-FFF2-40B4-BE49-F238E27FC236}">
                <a16:creationId xmlns:a16="http://schemas.microsoft.com/office/drawing/2014/main" id="{3E1829E2-A62E-48AC-AF34-3FE9F30F4ADF}"/>
              </a:ext>
            </a:extLst>
          </p:cNvPr>
          <p:cNvCxnSpPr>
            <a:stCxn id="22" idx="3"/>
            <a:endCxn id="35" idx="1"/>
          </p:cNvCxnSpPr>
          <p:nvPr/>
        </p:nvCxnSpPr>
        <p:spPr>
          <a:xfrm>
            <a:off x="9118832" y="4389403"/>
            <a:ext cx="427840" cy="4949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Tiesioji rodyklės jungtis 94">
            <a:extLst>
              <a:ext uri="{FF2B5EF4-FFF2-40B4-BE49-F238E27FC236}">
                <a16:creationId xmlns:a16="http://schemas.microsoft.com/office/drawing/2014/main" id="{27639EFC-16C3-4A66-BB15-1D8228DA8EAC}"/>
              </a:ext>
            </a:extLst>
          </p:cNvPr>
          <p:cNvCxnSpPr>
            <a:stCxn id="4" idx="1"/>
          </p:cNvCxnSpPr>
          <p:nvPr/>
        </p:nvCxnSpPr>
        <p:spPr>
          <a:xfrm flipH="1">
            <a:off x="2541864" y="901942"/>
            <a:ext cx="1233182" cy="3807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Tiesioji rodyklės jungtis 96">
            <a:extLst>
              <a:ext uri="{FF2B5EF4-FFF2-40B4-BE49-F238E27FC236}">
                <a16:creationId xmlns:a16="http://schemas.microsoft.com/office/drawing/2014/main" id="{5601B2C9-AF7F-4603-A05E-D4CAA960DCFD}"/>
              </a:ext>
            </a:extLst>
          </p:cNvPr>
          <p:cNvCxnSpPr/>
          <p:nvPr/>
        </p:nvCxnSpPr>
        <p:spPr>
          <a:xfrm>
            <a:off x="7004807" y="901942"/>
            <a:ext cx="1400962" cy="38078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Rodyklė: kairėn-dešinėn 97">
            <a:extLst>
              <a:ext uri="{FF2B5EF4-FFF2-40B4-BE49-F238E27FC236}">
                <a16:creationId xmlns:a16="http://schemas.microsoft.com/office/drawing/2014/main" id="{47EA4E47-7C5A-46DC-80C2-F70181F65467}"/>
              </a:ext>
            </a:extLst>
          </p:cNvPr>
          <p:cNvSpPr/>
          <p:nvPr/>
        </p:nvSpPr>
        <p:spPr>
          <a:xfrm>
            <a:off x="3775045" y="1282727"/>
            <a:ext cx="620785" cy="270347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cxnSp>
        <p:nvCxnSpPr>
          <p:cNvPr id="107" name="Tiesioji jungtis 106">
            <a:extLst>
              <a:ext uri="{FF2B5EF4-FFF2-40B4-BE49-F238E27FC236}">
                <a16:creationId xmlns:a16="http://schemas.microsoft.com/office/drawing/2014/main" id="{CF700254-BB93-4FD2-880F-37C220910971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645952" y="1413385"/>
            <a:ext cx="56206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Tiesioji jungtis 115">
            <a:extLst>
              <a:ext uri="{FF2B5EF4-FFF2-40B4-BE49-F238E27FC236}">
                <a16:creationId xmlns:a16="http://schemas.microsoft.com/office/drawing/2014/main" id="{DBAFB400-3B23-4567-A1F6-73A9AD0DAB50}"/>
              </a:ext>
            </a:extLst>
          </p:cNvPr>
          <p:cNvCxnSpPr/>
          <p:nvPr/>
        </p:nvCxnSpPr>
        <p:spPr>
          <a:xfrm>
            <a:off x="645952" y="1400961"/>
            <a:ext cx="0" cy="2676089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Tiesioji rodyklės jungtis 117">
            <a:extLst>
              <a:ext uri="{FF2B5EF4-FFF2-40B4-BE49-F238E27FC236}">
                <a16:creationId xmlns:a16="http://schemas.microsoft.com/office/drawing/2014/main" id="{FFB75174-2A91-4004-A28C-19AB9587B5FC}"/>
              </a:ext>
            </a:extLst>
          </p:cNvPr>
          <p:cNvCxnSpPr/>
          <p:nvPr/>
        </p:nvCxnSpPr>
        <p:spPr>
          <a:xfrm>
            <a:off x="645952" y="2193993"/>
            <a:ext cx="562062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Tiesioji rodyklės jungtis 119">
            <a:extLst>
              <a:ext uri="{FF2B5EF4-FFF2-40B4-BE49-F238E27FC236}">
                <a16:creationId xmlns:a16="http://schemas.microsoft.com/office/drawing/2014/main" id="{FCFFF78D-CC02-46E4-885A-8A38E20F87D4}"/>
              </a:ext>
            </a:extLst>
          </p:cNvPr>
          <p:cNvCxnSpPr>
            <a:endCxn id="11" idx="1"/>
          </p:cNvCxnSpPr>
          <p:nvPr/>
        </p:nvCxnSpPr>
        <p:spPr>
          <a:xfrm>
            <a:off x="645952" y="3038913"/>
            <a:ext cx="562062" cy="6812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Tiesioji rodyklės jungtis 121">
            <a:extLst>
              <a:ext uri="{FF2B5EF4-FFF2-40B4-BE49-F238E27FC236}">
                <a16:creationId xmlns:a16="http://schemas.microsoft.com/office/drawing/2014/main" id="{6B7BAF94-EF1E-40A9-B2DA-4C597970D21C}"/>
              </a:ext>
            </a:extLst>
          </p:cNvPr>
          <p:cNvCxnSpPr/>
          <p:nvPr/>
        </p:nvCxnSpPr>
        <p:spPr>
          <a:xfrm>
            <a:off x="645951" y="4077050"/>
            <a:ext cx="562062" cy="1242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Tiesioji rodyklės jungtis 125">
            <a:extLst>
              <a:ext uri="{FF2B5EF4-FFF2-40B4-BE49-F238E27FC236}">
                <a16:creationId xmlns:a16="http://schemas.microsoft.com/office/drawing/2014/main" id="{86648B63-CBE2-4924-9238-B75C371C042F}"/>
              </a:ext>
            </a:extLst>
          </p:cNvPr>
          <p:cNvCxnSpPr/>
          <p:nvPr/>
        </p:nvCxnSpPr>
        <p:spPr>
          <a:xfrm>
            <a:off x="3607266" y="1544042"/>
            <a:ext cx="0" cy="4835377"/>
          </a:xfrm>
          <a:prstGeom prst="straightConnector1">
            <a:avLst/>
          </a:prstGeom>
          <a:ln w="57150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Tiesioji rodyklės jungtis 129">
            <a:extLst>
              <a:ext uri="{FF2B5EF4-FFF2-40B4-BE49-F238E27FC236}">
                <a16:creationId xmlns:a16="http://schemas.microsoft.com/office/drawing/2014/main" id="{98D3D34B-ACB0-4A18-814F-99E3F4EDFA4A}"/>
              </a:ext>
            </a:extLst>
          </p:cNvPr>
          <p:cNvCxnSpPr/>
          <p:nvPr/>
        </p:nvCxnSpPr>
        <p:spPr>
          <a:xfrm>
            <a:off x="3607266" y="2193993"/>
            <a:ext cx="7675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Tiesioji rodyklės jungtis 133">
            <a:extLst>
              <a:ext uri="{FF2B5EF4-FFF2-40B4-BE49-F238E27FC236}">
                <a16:creationId xmlns:a16="http://schemas.microsoft.com/office/drawing/2014/main" id="{6392FBDB-8AA5-4604-8770-6ED93D333E2E}"/>
              </a:ext>
            </a:extLst>
          </p:cNvPr>
          <p:cNvCxnSpPr>
            <a:endCxn id="8" idx="1"/>
          </p:cNvCxnSpPr>
          <p:nvPr/>
        </p:nvCxnSpPr>
        <p:spPr>
          <a:xfrm>
            <a:off x="3607266" y="3396233"/>
            <a:ext cx="78856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Tiesioji rodyklės jungtis 135">
            <a:extLst>
              <a:ext uri="{FF2B5EF4-FFF2-40B4-BE49-F238E27FC236}">
                <a16:creationId xmlns:a16="http://schemas.microsoft.com/office/drawing/2014/main" id="{0BCCD2CD-F29E-454C-B71F-271AD29BDD05}"/>
              </a:ext>
            </a:extLst>
          </p:cNvPr>
          <p:cNvCxnSpPr/>
          <p:nvPr/>
        </p:nvCxnSpPr>
        <p:spPr>
          <a:xfrm>
            <a:off x="3607266" y="5021737"/>
            <a:ext cx="767596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Tiesioji rodyklės jungtis 139">
            <a:extLst>
              <a:ext uri="{FF2B5EF4-FFF2-40B4-BE49-F238E27FC236}">
                <a16:creationId xmlns:a16="http://schemas.microsoft.com/office/drawing/2014/main" id="{AD3A2AF9-1BD7-429C-AE00-F3BA03E6856A}"/>
              </a:ext>
            </a:extLst>
          </p:cNvPr>
          <p:cNvCxnSpPr>
            <a:endCxn id="11" idx="3"/>
          </p:cNvCxnSpPr>
          <p:nvPr/>
        </p:nvCxnSpPr>
        <p:spPr>
          <a:xfrm flipH="1">
            <a:off x="3078759" y="3045725"/>
            <a:ext cx="52850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Tiesioji rodyklės jungtis 143">
            <a:extLst>
              <a:ext uri="{FF2B5EF4-FFF2-40B4-BE49-F238E27FC236}">
                <a16:creationId xmlns:a16="http://schemas.microsoft.com/office/drawing/2014/main" id="{D522FCDE-D689-4D2A-82EE-2FC67117AEBF}"/>
              </a:ext>
            </a:extLst>
          </p:cNvPr>
          <p:cNvCxnSpPr>
            <a:endCxn id="12" idx="3"/>
          </p:cNvCxnSpPr>
          <p:nvPr/>
        </p:nvCxnSpPr>
        <p:spPr>
          <a:xfrm flipH="1" flipV="1">
            <a:off x="3078759" y="3942828"/>
            <a:ext cx="528507" cy="838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Tiesioji rodyklės jungtis 145">
            <a:extLst>
              <a:ext uri="{FF2B5EF4-FFF2-40B4-BE49-F238E27FC236}">
                <a16:creationId xmlns:a16="http://schemas.microsoft.com/office/drawing/2014/main" id="{DE2FAA9B-7C90-4700-BBAE-1D61D2CC87FE}"/>
              </a:ext>
            </a:extLst>
          </p:cNvPr>
          <p:cNvCxnSpPr/>
          <p:nvPr/>
        </p:nvCxnSpPr>
        <p:spPr>
          <a:xfrm flipH="1">
            <a:off x="3078759" y="2326768"/>
            <a:ext cx="528507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Stačiakampis 32">
            <a:extLst>
              <a:ext uri="{FF2B5EF4-FFF2-40B4-BE49-F238E27FC236}">
                <a16:creationId xmlns:a16="http://schemas.microsoft.com/office/drawing/2014/main" id="{2AD7009F-849D-4850-BFA6-5628D96B0299}"/>
              </a:ext>
            </a:extLst>
          </p:cNvPr>
          <p:cNvSpPr/>
          <p:nvPr/>
        </p:nvSpPr>
        <p:spPr>
          <a:xfrm>
            <a:off x="6258176" y="6097278"/>
            <a:ext cx="2796327" cy="19041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sz="1000" b="1" dirty="0">
                <a:solidFill>
                  <a:schemeClr val="tx1"/>
                </a:solidFill>
              </a:rPr>
              <a:t>7.8. Patirties / gerosios praktikos sklaida</a:t>
            </a:r>
          </a:p>
        </p:txBody>
      </p:sp>
      <p:cxnSp>
        <p:nvCxnSpPr>
          <p:cNvPr id="42" name="Tiesioji rodyklės jungtis 41">
            <a:extLst>
              <a:ext uri="{FF2B5EF4-FFF2-40B4-BE49-F238E27FC236}">
                <a16:creationId xmlns:a16="http://schemas.microsoft.com/office/drawing/2014/main" id="{B166F56A-28E2-417A-B010-FA4682D5123F}"/>
              </a:ext>
            </a:extLst>
          </p:cNvPr>
          <p:cNvCxnSpPr>
            <a:endCxn id="33" idx="1"/>
          </p:cNvCxnSpPr>
          <p:nvPr/>
        </p:nvCxnSpPr>
        <p:spPr>
          <a:xfrm>
            <a:off x="5700322" y="6192485"/>
            <a:ext cx="557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Stačiakampis 27">
            <a:extLst>
              <a:ext uri="{FF2B5EF4-FFF2-40B4-BE49-F238E27FC236}">
                <a16:creationId xmlns:a16="http://schemas.microsoft.com/office/drawing/2014/main" id="{155B98A0-C0E4-42FF-B457-AA8EA85EA546}"/>
              </a:ext>
            </a:extLst>
          </p:cNvPr>
          <p:cNvSpPr/>
          <p:nvPr/>
        </p:nvSpPr>
        <p:spPr>
          <a:xfrm>
            <a:off x="9559245" y="1291117"/>
            <a:ext cx="2277619" cy="29361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t-LT" b="1" dirty="0">
                <a:solidFill>
                  <a:schemeClr val="tx1"/>
                </a:solidFill>
              </a:rPr>
              <a:t>III. Mokiniai </a:t>
            </a:r>
            <a:r>
              <a:rPr lang="lt-LT" sz="1400" dirty="0">
                <a:solidFill>
                  <a:schemeClr val="tx1"/>
                </a:solidFill>
              </a:rPr>
              <a:t>(rezultatas)</a:t>
            </a:r>
          </a:p>
        </p:txBody>
      </p:sp>
      <p:sp>
        <p:nvSpPr>
          <p:cNvPr id="30" name="Rodyklė: kairėn-dešinėn 29">
            <a:extLst>
              <a:ext uri="{FF2B5EF4-FFF2-40B4-BE49-F238E27FC236}">
                <a16:creationId xmlns:a16="http://schemas.microsoft.com/office/drawing/2014/main" id="{DE78CC43-3C2F-4A12-B82D-1B76120795B1}"/>
              </a:ext>
            </a:extLst>
          </p:cNvPr>
          <p:cNvSpPr/>
          <p:nvPr/>
        </p:nvSpPr>
        <p:spPr>
          <a:xfrm>
            <a:off x="9131405" y="1322352"/>
            <a:ext cx="427840" cy="21871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556530504"/>
      </p:ext>
    </p:extLst>
  </p:cSld>
  <p:clrMapOvr>
    <a:masterClrMapping/>
  </p:clrMapOvr>
</p:sld>
</file>

<file path=ppt/theme/theme1.xml><?xml version="1.0" encoding="utf-8"?>
<a:theme xmlns:a="http://schemas.openxmlformats.org/drawingml/2006/main" name="„Office“ 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180</Words>
  <Application>Microsoft Office PowerPoint</Application>
  <PresentationFormat>Plačiaekranė</PresentationFormat>
  <Paragraphs>33</Paragraphs>
  <Slides>2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1</vt:i4>
      </vt:variant>
      <vt:variant>
        <vt:lpstr>Skaidrių pavadinimai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„Office“ tema</vt:lpstr>
      <vt:lpstr>STEAM tinklaveikos modelis</vt:lpstr>
      <vt:lpstr>STEAM tinklaveikos modelis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„PowerPoint“ pateiktis</dc:title>
  <dc:creator>Direktorius</dc:creator>
  <cp:lastModifiedBy>LINA LUKOŠEVIČIENĖ</cp:lastModifiedBy>
  <cp:revision>17</cp:revision>
  <dcterms:created xsi:type="dcterms:W3CDTF">2023-11-23T12:19:01Z</dcterms:created>
  <dcterms:modified xsi:type="dcterms:W3CDTF">2023-12-15T11:28:33Z</dcterms:modified>
</cp:coreProperties>
</file>