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7" r:id="rId5"/>
    <p:sldId id="268" r:id="rId6"/>
  </p:sldIdLst>
  <p:sldSz cx="9906000" cy="6858000" type="A4"/>
  <p:notesSz cx="6797675" cy="9926638"/>
  <p:defaultTextStyle>
    <a:defPPr>
      <a:defRPr lang="lt-LT"/>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66"/>
    <a:srgbClr val="FF0000"/>
    <a:srgbClr val="008000"/>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24" autoAdjust="0"/>
    <p:restoredTop sz="94434" autoAdjust="0"/>
  </p:normalViewPr>
  <p:slideViewPr>
    <p:cSldViewPr>
      <p:cViewPr varScale="1">
        <p:scale>
          <a:sx n="108" d="100"/>
          <a:sy n="108" d="100"/>
        </p:scale>
        <p:origin x="1692" y="10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9F1EBF8-AEA7-4077-B804-A98B115837BD}" type="datetimeFigureOut">
              <a:rPr lang="lt-LT" smtClean="0"/>
              <a:t>2021-01-10</a:t>
            </a:fld>
            <a:endParaRPr lang="lt-LT"/>
          </a:p>
        </p:txBody>
      </p:sp>
      <p:sp>
        <p:nvSpPr>
          <p:cNvPr id="4" name="Skaidrės vaizdo vietos rezervavimo ženklas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6" name="Poraštės vietos rezervavimo ženklas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EB992B2F-F139-4236-9C49-FA9890F4C347}" type="slidenum">
              <a:rPr lang="lt-LT" smtClean="0"/>
              <a:t>‹#›</a:t>
            </a:fld>
            <a:endParaRPr lang="lt-LT"/>
          </a:p>
        </p:txBody>
      </p:sp>
    </p:spTree>
    <p:extLst>
      <p:ext uri="{BB962C8B-B14F-4D97-AF65-F5344CB8AC3E}">
        <p14:creationId xmlns:p14="http://schemas.microsoft.com/office/powerpoint/2010/main" val="3736813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10"/>
          </p:nvPr>
        </p:nvSpPr>
        <p:spPr/>
        <p:txBody>
          <a:bodyPr/>
          <a:lstStyle/>
          <a:p>
            <a:fld id="{EB992B2F-F139-4236-9C49-FA9890F4C347}" type="slidenum">
              <a:rPr lang="lt-LT" smtClean="0"/>
              <a:t>1</a:t>
            </a:fld>
            <a:endParaRPr lang="lt-LT"/>
          </a:p>
        </p:txBody>
      </p:sp>
    </p:spTree>
    <p:extLst>
      <p:ext uri="{BB962C8B-B14F-4D97-AF65-F5344CB8AC3E}">
        <p14:creationId xmlns:p14="http://schemas.microsoft.com/office/powerpoint/2010/main" val="2218937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30"/>
            <a:ext cx="8420100" cy="1470025"/>
          </a:xfrm>
        </p:spPr>
        <p:txBody>
          <a:bodyPr/>
          <a:lstStyle/>
          <a:p>
            <a:r>
              <a:rPr lang="en-US"/>
              <a:t>Click to edit Master title style</a:t>
            </a:r>
            <a:endParaRPr lang="lt-LT"/>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95283" indent="0" algn="ctr">
              <a:buNone/>
              <a:defRPr>
                <a:solidFill>
                  <a:schemeClr val="tx1">
                    <a:tint val="75000"/>
                  </a:schemeClr>
                </a:solidFill>
              </a:defRPr>
            </a:lvl2pPr>
            <a:lvl3pPr marL="990564" indent="0" algn="ctr">
              <a:buNone/>
              <a:defRPr>
                <a:solidFill>
                  <a:schemeClr val="tx1">
                    <a:tint val="75000"/>
                  </a:schemeClr>
                </a:solidFill>
              </a:defRPr>
            </a:lvl3pPr>
            <a:lvl4pPr marL="1485846" indent="0" algn="ctr">
              <a:buNone/>
              <a:defRPr>
                <a:solidFill>
                  <a:schemeClr val="tx1">
                    <a:tint val="75000"/>
                  </a:schemeClr>
                </a:solidFill>
              </a:defRPr>
            </a:lvl4pPr>
            <a:lvl5pPr marL="1981127" indent="0" algn="ctr">
              <a:buNone/>
              <a:defRPr>
                <a:solidFill>
                  <a:schemeClr val="tx1">
                    <a:tint val="75000"/>
                  </a:schemeClr>
                </a:solidFill>
              </a:defRPr>
            </a:lvl5pPr>
            <a:lvl6pPr marL="2476410" indent="0" algn="ctr">
              <a:buNone/>
              <a:defRPr>
                <a:solidFill>
                  <a:schemeClr val="tx1">
                    <a:tint val="75000"/>
                  </a:schemeClr>
                </a:solidFill>
              </a:defRPr>
            </a:lvl6pPr>
            <a:lvl7pPr marL="2971692" indent="0" algn="ctr">
              <a:buNone/>
              <a:defRPr>
                <a:solidFill>
                  <a:schemeClr val="tx1">
                    <a:tint val="75000"/>
                  </a:schemeClr>
                </a:solidFill>
              </a:defRPr>
            </a:lvl7pPr>
            <a:lvl8pPr marL="3466973" indent="0" algn="ctr">
              <a:buNone/>
              <a:defRPr>
                <a:solidFill>
                  <a:schemeClr val="tx1">
                    <a:tint val="75000"/>
                  </a:schemeClr>
                </a:solidFill>
              </a:defRPr>
            </a:lvl8pPr>
            <a:lvl9pPr marL="3962255" indent="0" algn="ctr">
              <a:buNone/>
              <a:defRPr>
                <a:solidFill>
                  <a:schemeClr val="tx1">
                    <a:tint val="75000"/>
                  </a:schemeClr>
                </a:solidFill>
              </a:defRPr>
            </a:lvl9pPr>
          </a:lstStyle>
          <a:p>
            <a:r>
              <a:rPr lang="en-US"/>
              <a:t>Click to edit Master subtitle style</a:t>
            </a:r>
            <a:endParaRPr lang="lt-LT"/>
          </a:p>
        </p:txBody>
      </p:sp>
      <p:sp>
        <p:nvSpPr>
          <p:cNvPr id="4" name="Date Placeholder 3"/>
          <p:cNvSpPr>
            <a:spLocks noGrp="1"/>
          </p:cNvSpPr>
          <p:nvPr>
            <p:ph type="dt" sz="half" idx="10"/>
          </p:nvPr>
        </p:nvSpPr>
        <p:spPr/>
        <p:txBody>
          <a:bodyPr/>
          <a:lstStyle>
            <a:lvl1pPr>
              <a:defRPr/>
            </a:lvl1pPr>
          </a:lstStyle>
          <a:p>
            <a:pPr>
              <a:defRPr/>
            </a:pPr>
            <a:fld id="{7144EC07-919F-4909-8901-4420AE832D48}" type="datetimeFigureOut">
              <a:rPr lang="lt-LT"/>
              <a:pPr>
                <a:defRPr/>
              </a:pPr>
              <a:t>2021-01-10</a:t>
            </a:fld>
            <a:endParaRPr lang="lt-LT"/>
          </a:p>
        </p:txBody>
      </p:sp>
      <p:sp>
        <p:nvSpPr>
          <p:cNvPr id="5" name="Footer Placeholder 4"/>
          <p:cNvSpPr>
            <a:spLocks noGrp="1"/>
          </p:cNvSpPr>
          <p:nvPr>
            <p:ph type="ftr" sz="quarter" idx="11"/>
          </p:nvPr>
        </p:nvSpPr>
        <p:spPr/>
        <p:txBody>
          <a:bodyPr/>
          <a:lstStyle>
            <a:lvl1pPr>
              <a:defRPr/>
            </a:lvl1pPr>
          </a:lstStyle>
          <a:p>
            <a:pPr>
              <a:defRPr/>
            </a:pPr>
            <a:endParaRPr lang="lt-LT"/>
          </a:p>
        </p:txBody>
      </p:sp>
      <p:sp>
        <p:nvSpPr>
          <p:cNvPr id="6" name="Slide Number Placeholder 5"/>
          <p:cNvSpPr>
            <a:spLocks noGrp="1"/>
          </p:cNvSpPr>
          <p:nvPr>
            <p:ph type="sldNum" sz="quarter" idx="12"/>
          </p:nvPr>
        </p:nvSpPr>
        <p:spPr/>
        <p:txBody>
          <a:bodyPr/>
          <a:lstStyle>
            <a:lvl1pPr>
              <a:defRPr/>
            </a:lvl1pPr>
          </a:lstStyle>
          <a:p>
            <a:pPr>
              <a:defRPr/>
            </a:pPr>
            <a:fld id="{63B3F6C0-F162-4525-9341-F955B7BF66E7}" type="slidenum">
              <a:rPr lang="lt-LT"/>
              <a:pPr>
                <a:defRPr/>
              </a:pPr>
              <a:t>‹#›</a:t>
            </a:fld>
            <a:endParaRPr lang="lt-LT"/>
          </a:p>
        </p:txBody>
      </p:sp>
    </p:spTree>
    <p:extLst>
      <p:ext uri="{BB962C8B-B14F-4D97-AF65-F5344CB8AC3E}">
        <p14:creationId xmlns:p14="http://schemas.microsoft.com/office/powerpoint/2010/main" val="1825243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167" b="1"/>
            </a:lvl1pPr>
          </a:lstStyle>
          <a:p>
            <a:r>
              <a:rPr lang="en-US"/>
              <a:t>Click to edit Master title style</a:t>
            </a:r>
            <a:endParaRPr lang="lt-LT"/>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467"/>
            </a:lvl1pPr>
            <a:lvl2pPr marL="495283" indent="0">
              <a:buNone/>
              <a:defRPr sz="3033"/>
            </a:lvl2pPr>
            <a:lvl3pPr marL="990564" indent="0">
              <a:buNone/>
              <a:defRPr sz="2600"/>
            </a:lvl3pPr>
            <a:lvl4pPr marL="1485846" indent="0">
              <a:buNone/>
              <a:defRPr sz="2167"/>
            </a:lvl4pPr>
            <a:lvl5pPr marL="1981127" indent="0">
              <a:buNone/>
              <a:defRPr sz="2167"/>
            </a:lvl5pPr>
            <a:lvl6pPr marL="2476410" indent="0">
              <a:buNone/>
              <a:defRPr sz="2167"/>
            </a:lvl6pPr>
            <a:lvl7pPr marL="2971692" indent="0">
              <a:buNone/>
              <a:defRPr sz="2167"/>
            </a:lvl7pPr>
            <a:lvl8pPr marL="3466973" indent="0">
              <a:buNone/>
              <a:defRPr sz="2167"/>
            </a:lvl8pPr>
            <a:lvl9pPr marL="3962255" indent="0">
              <a:buNone/>
              <a:defRPr sz="2167"/>
            </a:lvl9pPr>
          </a:lstStyle>
          <a:p>
            <a:pPr lvl="0"/>
            <a:endParaRPr lang="lt-LT" noProof="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517"/>
            </a:lvl1pPr>
            <a:lvl2pPr marL="495283" indent="0">
              <a:buNone/>
              <a:defRPr sz="1300"/>
            </a:lvl2pPr>
            <a:lvl3pPr marL="990564" indent="0">
              <a:buNone/>
              <a:defRPr sz="1083"/>
            </a:lvl3pPr>
            <a:lvl4pPr marL="1485846" indent="0">
              <a:buNone/>
              <a:defRPr sz="975"/>
            </a:lvl4pPr>
            <a:lvl5pPr marL="1981127" indent="0">
              <a:buNone/>
              <a:defRPr sz="975"/>
            </a:lvl5pPr>
            <a:lvl6pPr marL="2476410" indent="0">
              <a:buNone/>
              <a:defRPr sz="975"/>
            </a:lvl6pPr>
            <a:lvl7pPr marL="2971692" indent="0">
              <a:buNone/>
              <a:defRPr sz="975"/>
            </a:lvl7pPr>
            <a:lvl8pPr marL="3466973" indent="0">
              <a:buNone/>
              <a:defRPr sz="975"/>
            </a:lvl8pPr>
            <a:lvl9pPr marL="3962255" indent="0">
              <a:buNone/>
              <a:defRPr sz="9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01C8C37-1CB4-4395-A328-7B4432A0659B}" type="datetimeFigureOut">
              <a:rPr lang="lt-LT"/>
              <a:pPr>
                <a:defRPr/>
              </a:pPr>
              <a:t>2021-01-10</a:t>
            </a:fld>
            <a:endParaRPr lang="lt-LT"/>
          </a:p>
        </p:txBody>
      </p:sp>
      <p:sp>
        <p:nvSpPr>
          <p:cNvPr id="6" name="Footer Placeholder 4"/>
          <p:cNvSpPr>
            <a:spLocks noGrp="1"/>
          </p:cNvSpPr>
          <p:nvPr>
            <p:ph type="ftr" sz="quarter" idx="11"/>
          </p:nvPr>
        </p:nvSpPr>
        <p:spPr/>
        <p:txBody>
          <a:bodyPr/>
          <a:lstStyle>
            <a:lvl1pPr>
              <a:defRPr/>
            </a:lvl1pPr>
          </a:lstStyle>
          <a:p>
            <a:pPr>
              <a:defRPr/>
            </a:pPr>
            <a:endParaRPr lang="lt-LT"/>
          </a:p>
        </p:txBody>
      </p:sp>
      <p:sp>
        <p:nvSpPr>
          <p:cNvPr id="7" name="Slide Number Placeholder 5"/>
          <p:cNvSpPr>
            <a:spLocks noGrp="1"/>
          </p:cNvSpPr>
          <p:nvPr>
            <p:ph type="sldNum" sz="quarter" idx="12"/>
          </p:nvPr>
        </p:nvSpPr>
        <p:spPr/>
        <p:txBody>
          <a:bodyPr/>
          <a:lstStyle>
            <a:lvl1pPr>
              <a:defRPr/>
            </a:lvl1pPr>
          </a:lstStyle>
          <a:p>
            <a:pPr>
              <a:defRPr/>
            </a:pPr>
            <a:fld id="{A8B26ABC-5F9D-4AE0-BB88-B13FBCE48991}" type="slidenum">
              <a:rPr lang="lt-LT"/>
              <a:pPr>
                <a:defRPr/>
              </a:pPr>
              <a:t>‹#›</a:t>
            </a:fld>
            <a:endParaRPr lang="lt-LT"/>
          </a:p>
        </p:txBody>
      </p:sp>
    </p:spTree>
    <p:extLst>
      <p:ext uri="{BB962C8B-B14F-4D97-AF65-F5344CB8AC3E}">
        <p14:creationId xmlns:p14="http://schemas.microsoft.com/office/powerpoint/2010/main" val="4062646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10"/>
          </p:nvPr>
        </p:nvSpPr>
        <p:spPr/>
        <p:txBody>
          <a:bodyPr/>
          <a:lstStyle>
            <a:lvl1pPr>
              <a:defRPr/>
            </a:lvl1pPr>
          </a:lstStyle>
          <a:p>
            <a:pPr>
              <a:defRPr/>
            </a:pPr>
            <a:fld id="{F022A570-DA79-4BF7-8FFD-F26CF92BAFA8}" type="datetimeFigureOut">
              <a:rPr lang="lt-LT"/>
              <a:pPr>
                <a:defRPr/>
              </a:pPr>
              <a:t>2021-01-10</a:t>
            </a:fld>
            <a:endParaRPr lang="lt-LT"/>
          </a:p>
        </p:txBody>
      </p:sp>
      <p:sp>
        <p:nvSpPr>
          <p:cNvPr id="5" name="Footer Placeholder 4"/>
          <p:cNvSpPr>
            <a:spLocks noGrp="1"/>
          </p:cNvSpPr>
          <p:nvPr>
            <p:ph type="ftr" sz="quarter" idx="11"/>
          </p:nvPr>
        </p:nvSpPr>
        <p:spPr/>
        <p:txBody>
          <a:bodyPr/>
          <a:lstStyle>
            <a:lvl1pPr>
              <a:defRPr/>
            </a:lvl1pPr>
          </a:lstStyle>
          <a:p>
            <a:pPr>
              <a:defRPr/>
            </a:pPr>
            <a:endParaRPr lang="lt-LT"/>
          </a:p>
        </p:txBody>
      </p:sp>
      <p:sp>
        <p:nvSpPr>
          <p:cNvPr id="6" name="Slide Number Placeholder 5"/>
          <p:cNvSpPr>
            <a:spLocks noGrp="1"/>
          </p:cNvSpPr>
          <p:nvPr>
            <p:ph type="sldNum" sz="quarter" idx="12"/>
          </p:nvPr>
        </p:nvSpPr>
        <p:spPr/>
        <p:txBody>
          <a:bodyPr/>
          <a:lstStyle>
            <a:lvl1pPr>
              <a:defRPr/>
            </a:lvl1pPr>
          </a:lstStyle>
          <a:p>
            <a:pPr>
              <a:defRPr/>
            </a:pPr>
            <a:fld id="{6D72C018-8B46-4667-9FCE-E1D43E92F790}" type="slidenum">
              <a:rPr lang="lt-LT"/>
              <a:pPr>
                <a:defRPr/>
              </a:pPr>
              <a:t>‹#›</a:t>
            </a:fld>
            <a:endParaRPr lang="lt-LT"/>
          </a:p>
        </p:txBody>
      </p:sp>
    </p:spTree>
    <p:extLst>
      <p:ext uri="{BB962C8B-B14F-4D97-AF65-F5344CB8AC3E}">
        <p14:creationId xmlns:p14="http://schemas.microsoft.com/office/powerpoint/2010/main" val="1558588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3"/>
            <a:ext cx="2228850" cy="5851525"/>
          </a:xfrm>
        </p:spPr>
        <p:txBody>
          <a:bodyPr vert="eaVert"/>
          <a:lstStyle/>
          <a:p>
            <a:r>
              <a:rPr lang="en-US"/>
              <a:t>Click to edit Master title style</a:t>
            </a:r>
            <a:endParaRPr lang="lt-LT"/>
          </a:p>
        </p:txBody>
      </p:sp>
      <p:sp>
        <p:nvSpPr>
          <p:cNvPr id="3" name="Vertical Text Placeholder 2"/>
          <p:cNvSpPr>
            <a:spLocks noGrp="1"/>
          </p:cNvSpPr>
          <p:nvPr>
            <p:ph type="body" orient="vert" idx="1"/>
          </p:nvPr>
        </p:nvSpPr>
        <p:spPr>
          <a:xfrm>
            <a:off x="495300" y="274643"/>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10"/>
          </p:nvPr>
        </p:nvSpPr>
        <p:spPr/>
        <p:txBody>
          <a:bodyPr/>
          <a:lstStyle>
            <a:lvl1pPr>
              <a:defRPr/>
            </a:lvl1pPr>
          </a:lstStyle>
          <a:p>
            <a:pPr>
              <a:defRPr/>
            </a:pPr>
            <a:fld id="{CA166493-CD94-43BC-9777-D85D24A1DDDF}" type="datetimeFigureOut">
              <a:rPr lang="lt-LT"/>
              <a:pPr>
                <a:defRPr/>
              </a:pPr>
              <a:t>2021-01-10</a:t>
            </a:fld>
            <a:endParaRPr lang="lt-LT"/>
          </a:p>
        </p:txBody>
      </p:sp>
      <p:sp>
        <p:nvSpPr>
          <p:cNvPr id="5" name="Footer Placeholder 4"/>
          <p:cNvSpPr>
            <a:spLocks noGrp="1"/>
          </p:cNvSpPr>
          <p:nvPr>
            <p:ph type="ftr" sz="quarter" idx="11"/>
          </p:nvPr>
        </p:nvSpPr>
        <p:spPr/>
        <p:txBody>
          <a:bodyPr/>
          <a:lstStyle>
            <a:lvl1pPr>
              <a:defRPr/>
            </a:lvl1pPr>
          </a:lstStyle>
          <a:p>
            <a:pPr>
              <a:defRPr/>
            </a:pPr>
            <a:endParaRPr lang="lt-LT"/>
          </a:p>
        </p:txBody>
      </p:sp>
      <p:sp>
        <p:nvSpPr>
          <p:cNvPr id="6" name="Slide Number Placeholder 5"/>
          <p:cNvSpPr>
            <a:spLocks noGrp="1"/>
          </p:cNvSpPr>
          <p:nvPr>
            <p:ph type="sldNum" sz="quarter" idx="12"/>
          </p:nvPr>
        </p:nvSpPr>
        <p:spPr/>
        <p:txBody>
          <a:bodyPr/>
          <a:lstStyle>
            <a:lvl1pPr>
              <a:defRPr/>
            </a:lvl1pPr>
          </a:lstStyle>
          <a:p>
            <a:pPr>
              <a:defRPr/>
            </a:pPr>
            <a:fld id="{572EFE7E-FEEB-462B-ABE1-7817FB7AEC48}" type="slidenum">
              <a:rPr lang="lt-LT"/>
              <a:pPr>
                <a:defRPr/>
              </a:pPr>
              <a:t>‹#›</a:t>
            </a:fld>
            <a:endParaRPr lang="lt-LT"/>
          </a:p>
        </p:txBody>
      </p:sp>
    </p:spTree>
    <p:extLst>
      <p:ext uri="{BB962C8B-B14F-4D97-AF65-F5344CB8AC3E}">
        <p14:creationId xmlns:p14="http://schemas.microsoft.com/office/powerpoint/2010/main" val="2914494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p:cNvSpPr>
            <a:spLocks noGrp="1"/>
          </p:cNvSpPr>
          <p:nvPr>
            <p:ph type="dt" sz="half" idx="10"/>
          </p:nvPr>
        </p:nvSpPr>
        <p:spPr/>
        <p:txBody>
          <a:bodyPr/>
          <a:lstStyle>
            <a:lvl1pPr>
              <a:defRPr/>
            </a:lvl1pPr>
          </a:lstStyle>
          <a:p>
            <a:pPr>
              <a:defRPr/>
            </a:pPr>
            <a:fld id="{DB745F1D-8E46-4F52-ABB1-866B1A22D374}" type="datetimeFigureOut">
              <a:rPr lang="lt-LT"/>
              <a:pPr>
                <a:defRPr/>
              </a:pPr>
              <a:t>2021-01-10</a:t>
            </a:fld>
            <a:endParaRPr lang="lt-LT"/>
          </a:p>
        </p:txBody>
      </p:sp>
      <p:sp>
        <p:nvSpPr>
          <p:cNvPr id="5" name="Footer Placeholder 4"/>
          <p:cNvSpPr>
            <a:spLocks noGrp="1"/>
          </p:cNvSpPr>
          <p:nvPr>
            <p:ph type="ftr" sz="quarter" idx="11"/>
          </p:nvPr>
        </p:nvSpPr>
        <p:spPr/>
        <p:txBody>
          <a:bodyPr/>
          <a:lstStyle>
            <a:lvl1pPr>
              <a:defRPr/>
            </a:lvl1pPr>
          </a:lstStyle>
          <a:p>
            <a:pPr>
              <a:defRPr/>
            </a:pPr>
            <a:endParaRPr lang="lt-LT"/>
          </a:p>
        </p:txBody>
      </p:sp>
      <p:sp>
        <p:nvSpPr>
          <p:cNvPr id="6" name="Slide Number Placeholder 5"/>
          <p:cNvSpPr>
            <a:spLocks noGrp="1"/>
          </p:cNvSpPr>
          <p:nvPr>
            <p:ph type="sldNum" sz="quarter" idx="12"/>
          </p:nvPr>
        </p:nvSpPr>
        <p:spPr/>
        <p:txBody>
          <a:bodyPr/>
          <a:lstStyle>
            <a:lvl1pPr>
              <a:defRPr/>
            </a:lvl1pPr>
          </a:lstStyle>
          <a:p>
            <a:pPr>
              <a:defRPr/>
            </a:pPr>
            <a:fld id="{B689231D-A66B-4F8F-9314-5363D37CA6F7}" type="slidenum">
              <a:rPr lang="lt-LT"/>
              <a:pPr>
                <a:defRPr/>
              </a:pPr>
              <a:t>‹#›</a:t>
            </a:fld>
            <a:endParaRPr lang="lt-LT"/>
          </a:p>
        </p:txBody>
      </p:sp>
    </p:spTree>
    <p:extLst>
      <p:ext uri="{BB962C8B-B14F-4D97-AF65-F5344CB8AC3E}">
        <p14:creationId xmlns:p14="http://schemas.microsoft.com/office/powerpoint/2010/main" val="1693367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5"/>
            <a:ext cx="8420100" cy="1362075"/>
          </a:xfrm>
        </p:spPr>
        <p:txBody>
          <a:bodyPr anchor="t"/>
          <a:lstStyle>
            <a:lvl1pPr algn="l">
              <a:defRPr sz="4333" b="1" cap="all"/>
            </a:lvl1pPr>
          </a:lstStyle>
          <a:p>
            <a:r>
              <a:rPr lang="en-US"/>
              <a:t>Click to edit Master title style</a:t>
            </a:r>
            <a:endParaRPr lang="lt-LT"/>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167">
                <a:solidFill>
                  <a:schemeClr val="tx1">
                    <a:tint val="75000"/>
                  </a:schemeClr>
                </a:solidFill>
              </a:defRPr>
            </a:lvl1pPr>
            <a:lvl2pPr marL="495283" indent="0">
              <a:buNone/>
              <a:defRPr sz="1950">
                <a:solidFill>
                  <a:schemeClr val="tx1">
                    <a:tint val="75000"/>
                  </a:schemeClr>
                </a:solidFill>
              </a:defRPr>
            </a:lvl2pPr>
            <a:lvl3pPr marL="990564" indent="0">
              <a:buNone/>
              <a:defRPr sz="1733">
                <a:solidFill>
                  <a:schemeClr val="tx1">
                    <a:tint val="75000"/>
                  </a:schemeClr>
                </a:solidFill>
              </a:defRPr>
            </a:lvl3pPr>
            <a:lvl4pPr marL="1485846" indent="0">
              <a:buNone/>
              <a:defRPr sz="1517">
                <a:solidFill>
                  <a:schemeClr val="tx1">
                    <a:tint val="75000"/>
                  </a:schemeClr>
                </a:solidFill>
              </a:defRPr>
            </a:lvl4pPr>
            <a:lvl5pPr marL="1981127" indent="0">
              <a:buNone/>
              <a:defRPr sz="1517">
                <a:solidFill>
                  <a:schemeClr val="tx1">
                    <a:tint val="75000"/>
                  </a:schemeClr>
                </a:solidFill>
              </a:defRPr>
            </a:lvl5pPr>
            <a:lvl6pPr marL="2476410" indent="0">
              <a:buNone/>
              <a:defRPr sz="1517">
                <a:solidFill>
                  <a:schemeClr val="tx1">
                    <a:tint val="75000"/>
                  </a:schemeClr>
                </a:solidFill>
              </a:defRPr>
            </a:lvl6pPr>
            <a:lvl7pPr marL="2971692" indent="0">
              <a:buNone/>
              <a:defRPr sz="1517">
                <a:solidFill>
                  <a:schemeClr val="tx1">
                    <a:tint val="75000"/>
                  </a:schemeClr>
                </a:solidFill>
              </a:defRPr>
            </a:lvl7pPr>
            <a:lvl8pPr marL="3466973" indent="0">
              <a:buNone/>
              <a:defRPr sz="1517">
                <a:solidFill>
                  <a:schemeClr val="tx1">
                    <a:tint val="75000"/>
                  </a:schemeClr>
                </a:solidFill>
              </a:defRPr>
            </a:lvl8pPr>
            <a:lvl9pPr marL="3962255" indent="0">
              <a:buNone/>
              <a:defRPr sz="151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742F2DE-41E0-494D-A6B8-4F875BE71761}" type="datetimeFigureOut">
              <a:rPr lang="lt-LT"/>
              <a:pPr>
                <a:defRPr/>
              </a:pPr>
              <a:t>2021-01-10</a:t>
            </a:fld>
            <a:endParaRPr lang="lt-LT"/>
          </a:p>
        </p:txBody>
      </p:sp>
      <p:sp>
        <p:nvSpPr>
          <p:cNvPr id="5" name="Footer Placeholder 4"/>
          <p:cNvSpPr>
            <a:spLocks noGrp="1"/>
          </p:cNvSpPr>
          <p:nvPr>
            <p:ph type="ftr" sz="quarter" idx="11"/>
          </p:nvPr>
        </p:nvSpPr>
        <p:spPr/>
        <p:txBody>
          <a:bodyPr/>
          <a:lstStyle>
            <a:lvl1pPr>
              <a:defRPr/>
            </a:lvl1pPr>
          </a:lstStyle>
          <a:p>
            <a:pPr>
              <a:defRPr/>
            </a:pPr>
            <a:endParaRPr lang="lt-LT"/>
          </a:p>
        </p:txBody>
      </p:sp>
      <p:sp>
        <p:nvSpPr>
          <p:cNvPr id="6" name="Slide Number Placeholder 5"/>
          <p:cNvSpPr>
            <a:spLocks noGrp="1"/>
          </p:cNvSpPr>
          <p:nvPr>
            <p:ph type="sldNum" sz="quarter" idx="12"/>
          </p:nvPr>
        </p:nvSpPr>
        <p:spPr/>
        <p:txBody>
          <a:bodyPr/>
          <a:lstStyle>
            <a:lvl1pPr>
              <a:defRPr/>
            </a:lvl1pPr>
          </a:lstStyle>
          <a:p>
            <a:pPr>
              <a:defRPr/>
            </a:pPr>
            <a:fld id="{487846E8-6FCA-4C74-B375-01CAE6E06CA7}" type="slidenum">
              <a:rPr lang="lt-LT"/>
              <a:pPr>
                <a:defRPr/>
              </a:pPr>
              <a:t>‹#›</a:t>
            </a:fld>
            <a:endParaRPr lang="lt-LT"/>
          </a:p>
        </p:txBody>
      </p:sp>
    </p:spTree>
    <p:extLst>
      <p:ext uri="{BB962C8B-B14F-4D97-AF65-F5344CB8AC3E}">
        <p14:creationId xmlns:p14="http://schemas.microsoft.com/office/powerpoint/2010/main" val="43360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490066"/>
          </a:xfrm>
        </p:spPr>
        <p:txBody>
          <a:bodyPr>
            <a:noAutofit/>
          </a:bodyPr>
          <a:lstStyle>
            <a:lvl1pPr>
              <a:defRPr sz="3467" baseline="0"/>
            </a:lvl1pPr>
          </a:lstStyle>
          <a:p>
            <a:r>
              <a:rPr lang="lt-LT"/>
              <a:t>Spustelėję redag. ruoš. pavad. stilių</a:t>
            </a:r>
            <a:endParaRPr lang="lt-LT" dirty="0"/>
          </a:p>
        </p:txBody>
      </p:sp>
      <p:sp>
        <p:nvSpPr>
          <p:cNvPr id="3" name="Content Placeholder 2"/>
          <p:cNvSpPr>
            <a:spLocks noGrp="1"/>
          </p:cNvSpPr>
          <p:nvPr>
            <p:ph sz="half" idx="1"/>
          </p:nvPr>
        </p:nvSpPr>
        <p:spPr>
          <a:xfrm>
            <a:off x="495300" y="908725"/>
            <a:ext cx="8915400" cy="5217443"/>
          </a:xfrm>
        </p:spPr>
        <p:txBody>
          <a:bodyPr/>
          <a:lstStyle>
            <a:lvl1pPr marL="0" indent="0">
              <a:buNone/>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endParaRPr lang="lt-LT" dirty="0"/>
          </a:p>
        </p:txBody>
      </p:sp>
    </p:spTree>
    <p:extLst>
      <p:ext uri="{BB962C8B-B14F-4D97-AF65-F5344CB8AC3E}">
        <p14:creationId xmlns:p14="http://schemas.microsoft.com/office/powerpoint/2010/main" val="1446266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5109020" y="216028"/>
            <a:ext cx="4378590" cy="2952329"/>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11" name="Content Placeholder 5"/>
          <p:cNvSpPr>
            <a:spLocks noGrp="1"/>
          </p:cNvSpPr>
          <p:nvPr>
            <p:ph sz="quarter" idx="11"/>
          </p:nvPr>
        </p:nvSpPr>
        <p:spPr>
          <a:xfrm>
            <a:off x="5097947" y="3284988"/>
            <a:ext cx="4378590" cy="2952329"/>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12" name="Content Placeholder 5"/>
          <p:cNvSpPr>
            <a:spLocks noGrp="1"/>
          </p:cNvSpPr>
          <p:nvPr>
            <p:ph sz="quarter" idx="12"/>
          </p:nvPr>
        </p:nvSpPr>
        <p:spPr>
          <a:xfrm>
            <a:off x="573443" y="3284987"/>
            <a:ext cx="4378590" cy="2952329"/>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13" name="Content Placeholder 5"/>
          <p:cNvSpPr>
            <a:spLocks noGrp="1"/>
          </p:cNvSpPr>
          <p:nvPr>
            <p:ph sz="quarter" idx="13"/>
          </p:nvPr>
        </p:nvSpPr>
        <p:spPr>
          <a:xfrm>
            <a:off x="573443" y="216027"/>
            <a:ext cx="4378590" cy="2952329"/>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Tree>
    <p:extLst>
      <p:ext uri="{BB962C8B-B14F-4D97-AF65-F5344CB8AC3E}">
        <p14:creationId xmlns:p14="http://schemas.microsoft.com/office/powerpoint/2010/main" val="1137235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5109020" y="216028"/>
            <a:ext cx="4378590" cy="2952329"/>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10" name="Content Placeholder 5"/>
          <p:cNvSpPr>
            <a:spLocks noGrp="1"/>
          </p:cNvSpPr>
          <p:nvPr>
            <p:ph sz="quarter" idx="10"/>
          </p:nvPr>
        </p:nvSpPr>
        <p:spPr>
          <a:xfrm>
            <a:off x="584516" y="216027"/>
            <a:ext cx="4378590" cy="2952329"/>
          </a:xfrm>
          <a:solidFill>
            <a:srgbClr val="FFFF00"/>
          </a:solidFill>
          <a:ln>
            <a:solidFill>
              <a:schemeClr val="tx1"/>
            </a:solidFill>
          </a:ln>
        </p:spPr>
        <p:txBody>
          <a:bodyPr anchor="ctr" anchorCtr="1">
            <a:normAutofit/>
          </a:bodyPr>
          <a:lstStyle>
            <a:lvl1pPr marL="0" indent="0" algn="ctr">
              <a:buNone/>
              <a:defRPr sz="4767" b="0">
                <a:solidFill>
                  <a:schemeClr val="tx1"/>
                </a:solidFill>
              </a:defRPr>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lt-LT"/>
              <a:t>Spustelėję redag. ruoš. teksto stilių</a:t>
            </a:r>
          </a:p>
        </p:txBody>
      </p:sp>
      <p:sp>
        <p:nvSpPr>
          <p:cNvPr id="11" name="Content Placeholder 5"/>
          <p:cNvSpPr>
            <a:spLocks noGrp="1"/>
          </p:cNvSpPr>
          <p:nvPr>
            <p:ph sz="quarter" idx="11"/>
          </p:nvPr>
        </p:nvSpPr>
        <p:spPr>
          <a:xfrm>
            <a:off x="5097947" y="3284988"/>
            <a:ext cx="4378590" cy="2952329"/>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12" name="Content Placeholder 5"/>
          <p:cNvSpPr>
            <a:spLocks noGrp="1"/>
          </p:cNvSpPr>
          <p:nvPr>
            <p:ph sz="quarter" idx="12"/>
          </p:nvPr>
        </p:nvSpPr>
        <p:spPr>
          <a:xfrm>
            <a:off x="573443" y="3284987"/>
            <a:ext cx="4378590" cy="2952329"/>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Tree>
    <p:extLst>
      <p:ext uri="{BB962C8B-B14F-4D97-AF65-F5344CB8AC3E}">
        <p14:creationId xmlns:p14="http://schemas.microsoft.com/office/powerpoint/2010/main" val="363034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Date Placeholder 3"/>
          <p:cNvSpPr>
            <a:spLocks noGrp="1"/>
          </p:cNvSpPr>
          <p:nvPr>
            <p:ph type="dt" sz="half" idx="10"/>
          </p:nvPr>
        </p:nvSpPr>
        <p:spPr/>
        <p:txBody>
          <a:bodyPr/>
          <a:lstStyle>
            <a:lvl1pPr>
              <a:defRPr/>
            </a:lvl1pPr>
          </a:lstStyle>
          <a:p>
            <a:pPr>
              <a:defRPr/>
            </a:pPr>
            <a:fld id="{84347BF6-DE30-4FB0-A542-44B97DD111CA}" type="datetimeFigureOut">
              <a:rPr lang="lt-LT"/>
              <a:pPr>
                <a:defRPr/>
              </a:pPr>
              <a:t>2021-01-10</a:t>
            </a:fld>
            <a:endParaRPr lang="lt-LT"/>
          </a:p>
        </p:txBody>
      </p:sp>
      <p:sp>
        <p:nvSpPr>
          <p:cNvPr id="4" name="Footer Placeholder 4"/>
          <p:cNvSpPr>
            <a:spLocks noGrp="1"/>
          </p:cNvSpPr>
          <p:nvPr>
            <p:ph type="ftr" sz="quarter" idx="11"/>
          </p:nvPr>
        </p:nvSpPr>
        <p:spPr/>
        <p:txBody>
          <a:bodyPr/>
          <a:lstStyle>
            <a:lvl1pPr>
              <a:defRPr/>
            </a:lvl1pPr>
          </a:lstStyle>
          <a:p>
            <a:pPr>
              <a:defRPr/>
            </a:pPr>
            <a:endParaRPr lang="lt-LT"/>
          </a:p>
        </p:txBody>
      </p:sp>
      <p:sp>
        <p:nvSpPr>
          <p:cNvPr id="5" name="Slide Number Placeholder 5"/>
          <p:cNvSpPr>
            <a:spLocks noGrp="1"/>
          </p:cNvSpPr>
          <p:nvPr>
            <p:ph type="sldNum" sz="quarter" idx="12"/>
          </p:nvPr>
        </p:nvSpPr>
        <p:spPr/>
        <p:txBody>
          <a:bodyPr/>
          <a:lstStyle>
            <a:lvl1pPr>
              <a:defRPr/>
            </a:lvl1pPr>
          </a:lstStyle>
          <a:p>
            <a:pPr>
              <a:defRPr/>
            </a:pPr>
            <a:fld id="{EA973B16-A412-4533-B8BE-84DDBD5B858F}" type="slidenum">
              <a:rPr lang="lt-LT"/>
              <a:pPr>
                <a:defRPr/>
              </a:pPr>
              <a:t>‹#›</a:t>
            </a:fld>
            <a:endParaRPr lang="lt-LT"/>
          </a:p>
        </p:txBody>
      </p:sp>
    </p:spTree>
    <p:extLst>
      <p:ext uri="{BB962C8B-B14F-4D97-AF65-F5344CB8AC3E}">
        <p14:creationId xmlns:p14="http://schemas.microsoft.com/office/powerpoint/2010/main" val="2739376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12742F6-1CFE-49EF-A8BC-51499DAC36D0}" type="datetimeFigureOut">
              <a:rPr lang="lt-LT"/>
              <a:pPr>
                <a:defRPr/>
              </a:pPr>
              <a:t>2021-01-10</a:t>
            </a:fld>
            <a:endParaRPr lang="lt-LT"/>
          </a:p>
        </p:txBody>
      </p:sp>
      <p:sp>
        <p:nvSpPr>
          <p:cNvPr id="3" name="Footer Placeholder 4"/>
          <p:cNvSpPr>
            <a:spLocks noGrp="1"/>
          </p:cNvSpPr>
          <p:nvPr>
            <p:ph type="ftr" sz="quarter" idx="11"/>
          </p:nvPr>
        </p:nvSpPr>
        <p:spPr/>
        <p:txBody>
          <a:bodyPr/>
          <a:lstStyle>
            <a:lvl1pPr>
              <a:defRPr/>
            </a:lvl1pPr>
          </a:lstStyle>
          <a:p>
            <a:pPr>
              <a:defRPr/>
            </a:pPr>
            <a:endParaRPr lang="lt-LT"/>
          </a:p>
        </p:txBody>
      </p:sp>
      <p:sp>
        <p:nvSpPr>
          <p:cNvPr id="4" name="Slide Number Placeholder 5"/>
          <p:cNvSpPr>
            <a:spLocks noGrp="1"/>
          </p:cNvSpPr>
          <p:nvPr>
            <p:ph type="sldNum" sz="quarter" idx="12"/>
          </p:nvPr>
        </p:nvSpPr>
        <p:spPr/>
        <p:txBody>
          <a:bodyPr/>
          <a:lstStyle>
            <a:lvl1pPr>
              <a:defRPr/>
            </a:lvl1pPr>
          </a:lstStyle>
          <a:p>
            <a:pPr>
              <a:defRPr/>
            </a:pPr>
            <a:fld id="{C10D2711-0076-4E9F-9FDF-42CC43654979}" type="slidenum">
              <a:rPr lang="lt-LT"/>
              <a:pPr>
                <a:defRPr/>
              </a:pPr>
              <a:t>‹#›</a:t>
            </a:fld>
            <a:endParaRPr lang="lt-LT"/>
          </a:p>
        </p:txBody>
      </p:sp>
    </p:spTree>
    <p:extLst>
      <p:ext uri="{BB962C8B-B14F-4D97-AF65-F5344CB8AC3E}">
        <p14:creationId xmlns:p14="http://schemas.microsoft.com/office/powerpoint/2010/main" val="3514626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167" b="1"/>
            </a:lvl1pPr>
          </a:lstStyle>
          <a:p>
            <a:r>
              <a:rPr lang="en-US"/>
              <a:t>Click to edit Master title style</a:t>
            </a:r>
            <a:endParaRPr lang="lt-LT"/>
          </a:p>
        </p:txBody>
      </p:sp>
      <p:sp>
        <p:nvSpPr>
          <p:cNvPr id="3" name="Content Placeholder 2"/>
          <p:cNvSpPr>
            <a:spLocks noGrp="1"/>
          </p:cNvSpPr>
          <p:nvPr>
            <p:ph idx="1"/>
          </p:nvPr>
        </p:nvSpPr>
        <p:spPr>
          <a:xfrm>
            <a:off x="3872972" y="273055"/>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p:cNvSpPr>
            <a:spLocks noGrp="1"/>
          </p:cNvSpPr>
          <p:nvPr>
            <p:ph type="body" sz="half" idx="2"/>
          </p:nvPr>
        </p:nvSpPr>
        <p:spPr>
          <a:xfrm>
            <a:off x="495300" y="1435103"/>
            <a:ext cx="3259006" cy="4691063"/>
          </a:xfrm>
        </p:spPr>
        <p:txBody>
          <a:bodyPr/>
          <a:lstStyle>
            <a:lvl1pPr marL="0" indent="0">
              <a:buNone/>
              <a:defRPr sz="1517"/>
            </a:lvl1pPr>
            <a:lvl2pPr marL="495283" indent="0">
              <a:buNone/>
              <a:defRPr sz="1300"/>
            </a:lvl2pPr>
            <a:lvl3pPr marL="990564" indent="0">
              <a:buNone/>
              <a:defRPr sz="1083"/>
            </a:lvl3pPr>
            <a:lvl4pPr marL="1485846" indent="0">
              <a:buNone/>
              <a:defRPr sz="975"/>
            </a:lvl4pPr>
            <a:lvl5pPr marL="1981127" indent="0">
              <a:buNone/>
              <a:defRPr sz="975"/>
            </a:lvl5pPr>
            <a:lvl6pPr marL="2476410" indent="0">
              <a:buNone/>
              <a:defRPr sz="975"/>
            </a:lvl6pPr>
            <a:lvl7pPr marL="2971692" indent="0">
              <a:buNone/>
              <a:defRPr sz="975"/>
            </a:lvl7pPr>
            <a:lvl8pPr marL="3466973" indent="0">
              <a:buNone/>
              <a:defRPr sz="975"/>
            </a:lvl8pPr>
            <a:lvl9pPr marL="3962255" indent="0">
              <a:buNone/>
              <a:defRPr sz="9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666B328-4F1E-4912-9B6F-D650DE3D7CB6}" type="datetimeFigureOut">
              <a:rPr lang="lt-LT"/>
              <a:pPr>
                <a:defRPr/>
              </a:pPr>
              <a:t>2021-01-10</a:t>
            </a:fld>
            <a:endParaRPr lang="lt-LT"/>
          </a:p>
        </p:txBody>
      </p:sp>
      <p:sp>
        <p:nvSpPr>
          <p:cNvPr id="6" name="Footer Placeholder 4"/>
          <p:cNvSpPr>
            <a:spLocks noGrp="1"/>
          </p:cNvSpPr>
          <p:nvPr>
            <p:ph type="ftr" sz="quarter" idx="11"/>
          </p:nvPr>
        </p:nvSpPr>
        <p:spPr/>
        <p:txBody>
          <a:bodyPr/>
          <a:lstStyle>
            <a:lvl1pPr>
              <a:defRPr/>
            </a:lvl1pPr>
          </a:lstStyle>
          <a:p>
            <a:pPr>
              <a:defRPr/>
            </a:pPr>
            <a:endParaRPr lang="lt-LT"/>
          </a:p>
        </p:txBody>
      </p:sp>
      <p:sp>
        <p:nvSpPr>
          <p:cNvPr id="7" name="Slide Number Placeholder 5"/>
          <p:cNvSpPr>
            <a:spLocks noGrp="1"/>
          </p:cNvSpPr>
          <p:nvPr>
            <p:ph type="sldNum" sz="quarter" idx="12"/>
          </p:nvPr>
        </p:nvSpPr>
        <p:spPr/>
        <p:txBody>
          <a:bodyPr/>
          <a:lstStyle>
            <a:lvl1pPr>
              <a:defRPr/>
            </a:lvl1pPr>
          </a:lstStyle>
          <a:p>
            <a:pPr>
              <a:defRPr/>
            </a:pPr>
            <a:fld id="{B5B8BB9C-1630-4C9D-A57D-270E9418CF23}" type="slidenum">
              <a:rPr lang="lt-LT"/>
              <a:pPr>
                <a:defRPr/>
              </a:pPr>
              <a:t>‹#›</a:t>
            </a:fld>
            <a:endParaRPr lang="lt-LT"/>
          </a:p>
        </p:txBody>
      </p:sp>
    </p:spTree>
    <p:extLst>
      <p:ext uri="{BB962C8B-B14F-4D97-AF65-F5344CB8AC3E}">
        <p14:creationId xmlns:p14="http://schemas.microsoft.com/office/powerpoint/2010/main" val="2573665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lt-LT"/>
              <a:t>Click to edit Master title style</a:t>
            </a:r>
            <a:endParaRPr lang="lt-LT" altLang="lt-LT"/>
          </a:p>
        </p:txBody>
      </p:sp>
      <p:sp>
        <p:nvSpPr>
          <p:cNvPr id="1027" name="Text Placeholder 2"/>
          <p:cNvSpPr>
            <a:spLocks noGrp="1"/>
          </p:cNvSpPr>
          <p:nvPr>
            <p:ph type="body" idx="1"/>
          </p:nvPr>
        </p:nvSpPr>
        <p:spPr bwMode="auto">
          <a:xfrm>
            <a:off x="495300" y="1600205"/>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t-LT"/>
              <a:t>Click to edit Master text styles</a:t>
            </a:r>
          </a:p>
          <a:p>
            <a:pPr lvl="1"/>
            <a:r>
              <a:rPr lang="en-US" altLang="lt-LT"/>
              <a:t>Second level</a:t>
            </a:r>
          </a:p>
          <a:p>
            <a:pPr lvl="2"/>
            <a:r>
              <a:rPr lang="en-US" altLang="lt-LT"/>
              <a:t>Third level</a:t>
            </a:r>
          </a:p>
          <a:p>
            <a:pPr lvl="3"/>
            <a:r>
              <a:rPr lang="en-US" altLang="lt-LT"/>
              <a:t>Fourth level</a:t>
            </a:r>
          </a:p>
          <a:p>
            <a:pPr lvl="4"/>
            <a:r>
              <a:rPr lang="en-US" altLang="lt-LT"/>
              <a:t>Fifth level</a:t>
            </a:r>
            <a:endParaRPr lang="lt-LT" altLang="lt-LT"/>
          </a:p>
        </p:txBody>
      </p:sp>
      <p:sp>
        <p:nvSpPr>
          <p:cNvPr id="4" name="Date Placeholder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300">
                <a:solidFill>
                  <a:schemeClr val="tx1">
                    <a:tint val="75000"/>
                  </a:schemeClr>
                </a:solidFill>
                <a:latin typeface="+mn-lt"/>
              </a:defRPr>
            </a:lvl1pPr>
          </a:lstStyle>
          <a:p>
            <a:pPr>
              <a:defRPr/>
            </a:pPr>
            <a:fld id="{7007CCFB-EA85-4CC2-8F7F-F8E59EF519B6}" type="datetimeFigureOut">
              <a:rPr lang="lt-LT"/>
              <a:pPr>
                <a:defRPr/>
              </a:pPr>
              <a:t>2021-01-10</a:t>
            </a:fld>
            <a:endParaRPr lang="lt-LT"/>
          </a:p>
        </p:txBody>
      </p:sp>
      <p:sp>
        <p:nvSpPr>
          <p:cNvPr id="5" name="Footer Placeholder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300">
                <a:solidFill>
                  <a:schemeClr val="tx1">
                    <a:tint val="75000"/>
                  </a:schemeClr>
                </a:solidFill>
                <a:latin typeface="+mn-lt"/>
              </a:defRPr>
            </a:lvl1pPr>
          </a:lstStyle>
          <a:p>
            <a:pPr>
              <a:defRPr/>
            </a:pPr>
            <a:endParaRPr lang="lt-LT"/>
          </a:p>
        </p:txBody>
      </p:sp>
      <p:sp>
        <p:nvSpPr>
          <p:cNvPr id="6" name="Slide Number Placeholder 5"/>
          <p:cNvSpPr>
            <a:spLocks noGrp="1"/>
          </p:cNvSpPr>
          <p:nvPr>
            <p:ph type="sldNum" sz="quarter" idx="4"/>
          </p:nvPr>
        </p:nvSpPr>
        <p:spPr>
          <a:xfrm>
            <a:off x="7099300" y="6356355"/>
            <a:ext cx="2311400" cy="365125"/>
          </a:xfrm>
          <a:prstGeom prst="rect">
            <a:avLst/>
          </a:prstGeom>
        </p:spPr>
        <p:txBody>
          <a:bodyPr vert="horz" lIns="91440" tIns="45720" rIns="91440" bIns="45720" rtlCol="0" anchor="ctr"/>
          <a:lstStyle>
            <a:lvl1pPr algn="r" eaLnBrk="1" fontAlgn="auto" hangingPunct="1">
              <a:spcBef>
                <a:spcPts val="0"/>
              </a:spcBef>
              <a:spcAft>
                <a:spcPts val="0"/>
              </a:spcAft>
              <a:defRPr sz="1300">
                <a:solidFill>
                  <a:schemeClr val="tx1">
                    <a:tint val="75000"/>
                  </a:schemeClr>
                </a:solidFill>
                <a:latin typeface="+mn-lt"/>
              </a:defRPr>
            </a:lvl1pPr>
          </a:lstStyle>
          <a:p>
            <a:pPr>
              <a:defRPr/>
            </a:pPr>
            <a:fld id="{BC3537C8-576F-404D-B16C-EF9C26F6106E}" type="slidenum">
              <a:rPr lang="lt-LT"/>
              <a:pPr>
                <a:defRPr/>
              </a:pPr>
              <a:t>‹#›</a:t>
            </a:fld>
            <a:endParaRPr lang="lt-LT"/>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8" r:id="rId4"/>
    <p:sldLayoutId id="2147483899" r:id="rId5"/>
    <p:sldLayoutId id="2147483900" r:id="rId6"/>
    <p:sldLayoutId id="2147483892" r:id="rId7"/>
    <p:sldLayoutId id="2147483893" r:id="rId8"/>
    <p:sldLayoutId id="2147483894" r:id="rId9"/>
    <p:sldLayoutId id="2147483895" r:id="rId10"/>
    <p:sldLayoutId id="2147483896" r:id="rId11"/>
    <p:sldLayoutId id="2147483897" r:id="rId12"/>
  </p:sldLayoutIdLst>
  <p:txStyles>
    <p:titleStyle>
      <a:lvl1pPr algn="ctr" rtl="0" eaLnBrk="0" fontAlgn="base" hangingPunct="0">
        <a:spcBef>
          <a:spcPct val="0"/>
        </a:spcBef>
        <a:spcAft>
          <a:spcPct val="0"/>
        </a:spcAft>
        <a:defRPr sz="4767" kern="1200">
          <a:solidFill>
            <a:schemeClr val="tx1"/>
          </a:solidFill>
          <a:latin typeface="+mj-lt"/>
          <a:ea typeface="+mj-ea"/>
          <a:cs typeface="+mj-cs"/>
        </a:defRPr>
      </a:lvl1pPr>
      <a:lvl2pPr algn="ctr" rtl="0" eaLnBrk="0" fontAlgn="base" hangingPunct="0">
        <a:spcBef>
          <a:spcPct val="0"/>
        </a:spcBef>
        <a:spcAft>
          <a:spcPct val="0"/>
        </a:spcAft>
        <a:defRPr sz="4767">
          <a:solidFill>
            <a:schemeClr val="tx1"/>
          </a:solidFill>
          <a:latin typeface="Calibri" panose="020F0502020204030204" pitchFamily="34" charset="0"/>
        </a:defRPr>
      </a:lvl2pPr>
      <a:lvl3pPr algn="ctr" rtl="0" eaLnBrk="0" fontAlgn="base" hangingPunct="0">
        <a:spcBef>
          <a:spcPct val="0"/>
        </a:spcBef>
        <a:spcAft>
          <a:spcPct val="0"/>
        </a:spcAft>
        <a:defRPr sz="4767">
          <a:solidFill>
            <a:schemeClr val="tx1"/>
          </a:solidFill>
          <a:latin typeface="Calibri" panose="020F0502020204030204" pitchFamily="34" charset="0"/>
        </a:defRPr>
      </a:lvl3pPr>
      <a:lvl4pPr algn="ctr" rtl="0" eaLnBrk="0" fontAlgn="base" hangingPunct="0">
        <a:spcBef>
          <a:spcPct val="0"/>
        </a:spcBef>
        <a:spcAft>
          <a:spcPct val="0"/>
        </a:spcAft>
        <a:defRPr sz="4767">
          <a:solidFill>
            <a:schemeClr val="tx1"/>
          </a:solidFill>
          <a:latin typeface="Calibri" panose="020F0502020204030204" pitchFamily="34" charset="0"/>
        </a:defRPr>
      </a:lvl4pPr>
      <a:lvl5pPr algn="ctr" rtl="0" eaLnBrk="0" fontAlgn="base" hangingPunct="0">
        <a:spcBef>
          <a:spcPct val="0"/>
        </a:spcBef>
        <a:spcAft>
          <a:spcPct val="0"/>
        </a:spcAft>
        <a:defRPr sz="4767">
          <a:solidFill>
            <a:schemeClr val="tx1"/>
          </a:solidFill>
          <a:latin typeface="Calibri" panose="020F0502020204030204" pitchFamily="34" charset="0"/>
        </a:defRPr>
      </a:lvl5pPr>
      <a:lvl6pPr marL="495283" algn="ctr" rtl="0" fontAlgn="base">
        <a:spcBef>
          <a:spcPct val="0"/>
        </a:spcBef>
        <a:spcAft>
          <a:spcPct val="0"/>
        </a:spcAft>
        <a:defRPr sz="4767">
          <a:solidFill>
            <a:schemeClr val="tx1"/>
          </a:solidFill>
          <a:latin typeface="Calibri" panose="020F0502020204030204" pitchFamily="34" charset="0"/>
        </a:defRPr>
      </a:lvl6pPr>
      <a:lvl7pPr marL="990564" algn="ctr" rtl="0" fontAlgn="base">
        <a:spcBef>
          <a:spcPct val="0"/>
        </a:spcBef>
        <a:spcAft>
          <a:spcPct val="0"/>
        </a:spcAft>
        <a:defRPr sz="4767">
          <a:solidFill>
            <a:schemeClr val="tx1"/>
          </a:solidFill>
          <a:latin typeface="Calibri" panose="020F0502020204030204" pitchFamily="34" charset="0"/>
        </a:defRPr>
      </a:lvl7pPr>
      <a:lvl8pPr marL="1485846" algn="ctr" rtl="0" fontAlgn="base">
        <a:spcBef>
          <a:spcPct val="0"/>
        </a:spcBef>
        <a:spcAft>
          <a:spcPct val="0"/>
        </a:spcAft>
        <a:defRPr sz="4767">
          <a:solidFill>
            <a:schemeClr val="tx1"/>
          </a:solidFill>
          <a:latin typeface="Calibri" panose="020F0502020204030204" pitchFamily="34" charset="0"/>
        </a:defRPr>
      </a:lvl8pPr>
      <a:lvl9pPr marL="1981127" algn="ctr" rtl="0" fontAlgn="base">
        <a:spcBef>
          <a:spcPct val="0"/>
        </a:spcBef>
        <a:spcAft>
          <a:spcPct val="0"/>
        </a:spcAft>
        <a:defRPr sz="4767">
          <a:solidFill>
            <a:schemeClr val="tx1"/>
          </a:solidFill>
          <a:latin typeface="Calibri" panose="020F0502020204030204" pitchFamily="34" charset="0"/>
        </a:defRPr>
      </a:lvl9pPr>
    </p:titleStyle>
    <p:bodyStyle>
      <a:lvl1pPr marL="371461" indent="-371461" algn="l" rtl="0" eaLnBrk="0" fontAlgn="base" hangingPunct="0">
        <a:spcBef>
          <a:spcPct val="20000"/>
        </a:spcBef>
        <a:spcAft>
          <a:spcPct val="0"/>
        </a:spcAft>
        <a:buFont typeface="Arial" panose="020B0604020202020204" pitchFamily="34" charset="0"/>
        <a:buChar char="•"/>
        <a:defRPr sz="3467" kern="1200">
          <a:solidFill>
            <a:schemeClr val="tx1"/>
          </a:solidFill>
          <a:latin typeface="+mn-lt"/>
          <a:ea typeface="+mn-ea"/>
          <a:cs typeface="+mn-cs"/>
        </a:defRPr>
      </a:lvl1pPr>
      <a:lvl2pPr marL="804833" indent="-309551" algn="l" rtl="0" eaLnBrk="0" fontAlgn="base" hangingPunct="0">
        <a:spcBef>
          <a:spcPct val="20000"/>
        </a:spcBef>
        <a:spcAft>
          <a:spcPct val="0"/>
        </a:spcAft>
        <a:buFont typeface="Arial" panose="020B0604020202020204" pitchFamily="34" charset="0"/>
        <a:buChar char="–"/>
        <a:defRPr sz="3033" kern="1200">
          <a:solidFill>
            <a:schemeClr val="tx1"/>
          </a:solidFill>
          <a:latin typeface="+mn-lt"/>
          <a:ea typeface="+mn-ea"/>
          <a:cs typeface="+mn-cs"/>
        </a:defRPr>
      </a:lvl2pPr>
      <a:lvl3pPr marL="1238204" indent="-247640" algn="l" rtl="0" eaLnBrk="0" fontAlgn="base" hangingPunct="0">
        <a:spcBef>
          <a:spcPct val="20000"/>
        </a:spcBef>
        <a:spcAft>
          <a:spcPct val="0"/>
        </a:spcAft>
        <a:buFont typeface="Arial" panose="020B0604020202020204" pitchFamily="34" charset="0"/>
        <a:buChar char="•"/>
        <a:defRPr sz="2600" kern="1200">
          <a:solidFill>
            <a:schemeClr val="tx1"/>
          </a:solidFill>
          <a:latin typeface="+mn-lt"/>
          <a:ea typeface="+mn-ea"/>
          <a:cs typeface="+mn-cs"/>
        </a:defRPr>
      </a:lvl3pPr>
      <a:lvl4pPr marL="1733487" indent="-247640" algn="l" rtl="0" eaLnBrk="0" fontAlgn="base" hangingPunct="0">
        <a:spcBef>
          <a:spcPct val="20000"/>
        </a:spcBef>
        <a:spcAft>
          <a:spcPct val="0"/>
        </a:spcAft>
        <a:buFont typeface="Arial" panose="020B0604020202020204" pitchFamily="34" charset="0"/>
        <a:buChar char="–"/>
        <a:defRPr sz="2167" kern="1200">
          <a:solidFill>
            <a:schemeClr val="tx1"/>
          </a:solidFill>
          <a:latin typeface="+mn-lt"/>
          <a:ea typeface="+mn-ea"/>
          <a:cs typeface="+mn-cs"/>
        </a:defRPr>
      </a:lvl4pPr>
      <a:lvl5pPr marL="2228768" indent="-247640" algn="l" rtl="0" eaLnBrk="0" fontAlgn="base" hangingPunct="0">
        <a:spcBef>
          <a:spcPct val="20000"/>
        </a:spcBef>
        <a:spcAft>
          <a:spcPct val="0"/>
        </a:spcAft>
        <a:buFont typeface="Arial" panose="020B0604020202020204" pitchFamily="34" charset="0"/>
        <a:buChar char="»"/>
        <a:defRPr sz="2167" kern="1200">
          <a:solidFill>
            <a:schemeClr val="tx1"/>
          </a:solidFill>
          <a:latin typeface="+mn-lt"/>
          <a:ea typeface="+mn-ea"/>
          <a:cs typeface="+mn-cs"/>
        </a:defRPr>
      </a:lvl5pPr>
      <a:lvl6pPr marL="2724050" indent="-247640" algn="l" defTabSz="990564" rtl="0" eaLnBrk="1" latinLnBrk="0" hangingPunct="1">
        <a:spcBef>
          <a:spcPct val="20000"/>
        </a:spcBef>
        <a:buFont typeface="Arial" pitchFamily="34" charset="0"/>
        <a:buChar char="•"/>
        <a:defRPr sz="2167" kern="1200">
          <a:solidFill>
            <a:schemeClr val="tx1"/>
          </a:solidFill>
          <a:latin typeface="+mn-lt"/>
          <a:ea typeface="+mn-ea"/>
          <a:cs typeface="+mn-cs"/>
        </a:defRPr>
      </a:lvl6pPr>
      <a:lvl7pPr marL="3219333" indent="-247640" algn="l" defTabSz="990564" rtl="0" eaLnBrk="1" latinLnBrk="0" hangingPunct="1">
        <a:spcBef>
          <a:spcPct val="20000"/>
        </a:spcBef>
        <a:buFont typeface="Arial" pitchFamily="34" charset="0"/>
        <a:buChar char="•"/>
        <a:defRPr sz="2167" kern="1200">
          <a:solidFill>
            <a:schemeClr val="tx1"/>
          </a:solidFill>
          <a:latin typeface="+mn-lt"/>
          <a:ea typeface="+mn-ea"/>
          <a:cs typeface="+mn-cs"/>
        </a:defRPr>
      </a:lvl7pPr>
      <a:lvl8pPr marL="3714614" indent="-247640" algn="l" defTabSz="990564" rtl="0" eaLnBrk="1" latinLnBrk="0" hangingPunct="1">
        <a:spcBef>
          <a:spcPct val="20000"/>
        </a:spcBef>
        <a:buFont typeface="Arial" pitchFamily="34" charset="0"/>
        <a:buChar char="•"/>
        <a:defRPr sz="2167" kern="1200">
          <a:solidFill>
            <a:schemeClr val="tx1"/>
          </a:solidFill>
          <a:latin typeface="+mn-lt"/>
          <a:ea typeface="+mn-ea"/>
          <a:cs typeface="+mn-cs"/>
        </a:defRPr>
      </a:lvl8pPr>
      <a:lvl9pPr marL="4209896" indent="-247640" algn="l" defTabSz="990564" rtl="0" eaLnBrk="1" latinLnBrk="0" hangingPunct="1">
        <a:spcBef>
          <a:spcPct val="20000"/>
        </a:spcBef>
        <a:buFont typeface="Arial" pitchFamily="34" charset="0"/>
        <a:buChar char="•"/>
        <a:defRPr sz="2167" kern="1200">
          <a:solidFill>
            <a:schemeClr val="tx1"/>
          </a:solidFill>
          <a:latin typeface="+mn-lt"/>
          <a:ea typeface="+mn-ea"/>
          <a:cs typeface="+mn-cs"/>
        </a:defRPr>
      </a:lvl9pPr>
    </p:bodyStyle>
    <p:otherStyle>
      <a:defPPr>
        <a:defRPr lang="lt-LT"/>
      </a:defPPr>
      <a:lvl1pPr marL="0" algn="l" defTabSz="990564" rtl="0" eaLnBrk="1" latinLnBrk="0" hangingPunct="1">
        <a:defRPr sz="1950" kern="1200">
          <a:solidFill>
            <a:schemeClr val="tx1"/>
          </a:solidFill>
          <a:latin typeface="+mn-lt"/>
          <a:ea typeface="+mn-ea"/>
          <a:cs typeface="+mn-cs"/>
        </a:defRPr>
      </a:lvl1pPr>
      <a:lvl2pPr marL="495283" algn="l" defTabSz="990564" rtl="0" eaLnBrk="1" latinLnBrk="0" hangingPunct="1">
        <a:defRPr sz="1950" kern="1200">
          <a:solidFill>
            <a:schemeClr val="tx1"/>
          </a:solidFill>
          <a:latin typeface="+mn-lt"/>
          <a:ea typeface="+mn-ea"/>
          <a:cs typeface="+mn-cs"/>
        </a:defRPr>
      </a:lvl2pPr>
      <a:lvl3pPr marL="990564" algn="l" defTabSz="990564" rtl="0" eaLnBrk="1" latinLnBrk="0" hangingPunct="1">
        <a:defRPr sz="1950" kern="1200">
          <a:solidFill>
            <a:schemeClr val="tx1"/>
          </a:solidFill>
          <a:latin typeface="+mn-lt"/>
          <a:ea typeface="+mn-ea"/>
          <a:cs typeface="+mn-cs"/>
        </a:defRPr>
      </a:lvl3pPr>
      <a:lvl4pPr marL="1485846" algn="l" defTabSz="990564" rtl="0" eaLnBrk="1" latinLnBrk="0" hangingPunct="1">
        <a:defRPr sz="1950" kern="1200">
          <a:solidFill>
            <a:schemeClr val="tx1"/>
          </a:solidFill>
          <a:latin typeface="+mn-lt"/>
          <a:ea typeface="+mn-ea"/>
          <a:cs typeface="+mn-cs"/>
        </a:defRPr>
      </a:lvl4pPr>
      <a:lvl5pPr marL="1981127" algn="l" defTabSz="990564" rtl="0" eaLnBrk="1" latinLnBrk="0" hangingPunct="1">
        <a:defRPr sz="1950" kern="1200">
          <a:solidFill>
            <a:schemeClr val="tx1"/>
          </a:solidFill>
          <a:latin typeface="+mn-lt"/>
          <a:ea typeface="+mn-ea"/>
          <a:cs typeface="+mn-cs"/>
        </a:defRPr>
      </a:lvl5pPr>
      <a:lvl6pPr marL="2476410" algn="l" defTabSz="990564" rtl="0" eaLnBrk="1" latinLnBrk="0" hangingPunct="1">
        <a:defRPr sz="1950" kern="1200">
          <a:solidFill>
            <a:schemeClr val="tx1"/>
          </a:solidFill>
          <a:latin typeface="+mn-lt"/>
          <a:ea typeface="+mn-ea"/>
          <a:cs typeface="+mn-cs"/>
        </a:defRPr>
      </a:lvl6pPr>
      <a:lvl7pPr marL="2971692" algn="l" defTabSz="990564" rtl="0" eaLnBrk="1" latinLnBrk="0" hangingPunct="1">
        <a:defRPr sz="1950" kern="1200">
          <a:solidFill>
            <a:schemeClr val="tx1"/>
          </a:solidFill>
          <a:latin typeface="+mn-lt"/>
          <a:ea typeface="+mn-ea"/>
          <a:cs typeface="+mn-cs"/>
        </a:defRPr>
      </a:lvl7pPr>
      <a:lvl8pPr marL="3466973" algn="l" defTabSz="990564" rtl="0" eaLnBrk="1" latinLnBrk="0" hangingPunct="1">
        <a:defRPr sz="1950" kern="1200">
          <a:solidFill>
            <a:schemeClr val="tx1"/>
          </a:solidFill>
          <a:latin typeface="+mn-lt"/>
          <a:ea typeface="+mn-ea"/>
          <a:cs typeface="+mn-cs"/>
        </a:defRPr>
      </a:lvl8pPr>
      <a:lvl9pPr marL="3962255" algn="l" defTabSz="990564" rtl="0" eaLnBrk="1" latinLnBrk="0" hangingPunct="1">
        <a:defRPr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2"/>
            <p:extLst>
              <p:ext uri="{D42A27DB-BD31-4B8C-83A1-F6EECF244321}">
                <p14:modId xmlns:p14="http://schemas.microsoft.com/office/powerpoint/2010/main" val="2767197040"/>
              </p:ext>
            </p:extLst>
          </p:nvPr>
        </p:nvGraphicFramePr>
        <p:xfrm>
          <a:off x="139259" y="788257"/>
          <a:ext cx="3672408" cy="6019621"/>
        </p:xfrm>
        <a:graphic>
          <a:graphicData uri="http://schemas.openxmlformats.org/drawingml/2006/table">
            <a:tbl>
              <a:tblPr firstRow="1" bandRow="1">
                <a:tableStyleId>{5C22544A-7EE6-4342-B048-85BDC9FD1C3A}</a:tableStyleId>
              </a:tblPr>
              <a:tblGrid>
                <a:gridCol w="565269">
                  <a:extLst>
                    <a:ext uri="{9D8B030D-6E8A-4147-A177-3AD203B41FA5}">
                      <a16:colId xmlns:a16="http://schemas.microsoft.com/office/drawing/2014/main" val="2328155575"/>
                    </a:ext>
                  </a:extLst>
                </a:gridCol>
                <a:gridCol w="3107139">
                  <a:extLst>
                    <a:ext uri="{9D8B030D-6E8A-4147-A177-3AD203B41FA5}">
                      <a16:colId xmlns:a16="http://schemas.microsoft.com/office/drawing/2014/main" val="1131376769"/>
                    </a:ext>
                  </a:extLst>
                </a:gridCol>
              </a:tblGrid>
              <a:tr h="288844">
                <a:tc>
                  <a:txBody>
                    <a:bodyPr/>
                    <a:lstStyle/>
                    <a:p>
                      <a:pPr algn="ctr"/>
                      <a:r>
                        <a:rPr lang="lt-LT" sz="1200" dirty="0">
                          <a:solidFill>
                            <a:schemeClr val="tx1"/>
                          </a:solidFill>
                        </a:rPr>
                        <a:t>Nr.</a:t>
                      </a: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lt-LT" sz="1200" dirty="0">
                          <a:solidFill>
                            <a:schemeClr val="tx1"/>
                          </a:solidFill>
                        </a:rPr>
                        <a:t>Aprašymas</a:t>
                      </a: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5632714"/>
                  </a:ext>
                </a:extLst>
              </a:tr>
              <a:tr h="1189128">
                <a:tc>
                  <a:txBody>
                    <a:bodyPr/>
                    <a:lstStyle/>
                    <a:p>
                      <a:pPr algn="ctr"/>
                      <a:r>
                        <a:rPr lang="lt-LT" sz="1500" b="1" dirty="0">
                          <a:solidFill>
                            <a:srgbClr val="C00000"/>
                          </a:solidFill>
                        </a:rPr>
                        <a:t>1</a:t>
                      </a:r>
                    </a:p>
                    <a:p>
                      <a:pPr algn="ctr"/>
                      <a:endParaRPr lang="lt-LT" sz="1500" b="1" dirty="0">
                        <a:solidFill>
                          <a:srgbClr val="C00000"/>
                        </a:solidFill>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lt-LT" sz="1000" dirty="0">
                          <a:solidFill>
                            <a:schemeClr val="tx1"/>
                          </a:solidFill>
                        </a:rPr>
                        <a:t>Raštinės dešinėje yra dokumentų spinta su uždaromis rakinamomis ir atviromis lentynomis. Kabineto</a:t>
                      </a:r>
                      <a:r>
                        <a:rPr lang="lt-LT" sz="1000" baseline="0" dirty="0">
                          <a:solidFill>
                            <a:schemeClr val="tx1"/>
                          </a:solidFill>
                        </a:rPr>
                        <a:t> viduryje priešais langą pastatytas sekretorės darbo stalas su pristatomu staliuku, kėdėmis  interesantams. Prie pat lango dešinėje yra atskiras stalas spausdintuvui, kėdė. Kabineto kairėje yra nedidelė dokumentų spinta ir seifas. Šalia kėdė.</a:t>
                      </a:r>
                      <a:endParaRPr lang="lt-LT" sz="1000" dirty="0">
                        <a:solidFill>
                          <a:schemeClr val="tx1"/>
                        </a:solidFill>
                      </a:endParaRP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4706045"/>
                  </a:ext>
                </a:extLst>
              </a:tr>
              <a:tr h="2121778">
                <a:tc>
                  <a:txBody>
                    <a:bodyPr/>
                    <a:lstStyle/>
                    <a:p>
                      <a:pPr algn="ctr"/>
                      <a:r>
                        <a:rPr lang="lt-LT" sz="1500" b="1" dirty="0">
                          <a:solidFill>
                            <a:srgbClr val="FF0000"/>
                          </a:solidFill>
                        </a:rPr>
                        <a:t>2</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lt-LT" sz="1000" dirty="0">
                          <a:solidFill>
                            <a:schemeClr val="tx1"/>
                          </a:solidFill>
                        </a:rPr>
                        <a:t>Dokumentų</a:t>
                      </a:r>
                      <a:r>
                        <a:rPr lang="lt-LT" sz="1000" baseline="0" dirty="0">
                          <a:solidFill>
                            <a:schemeClr val="tx1"/>
                          </a:solidFill>
                        </a:rPr>
                        <a:t> spintos lentynos sunumeruotos. Lentynoje Nr. 1- naudinga informacija, leidiniai raštvedybos klausimais. Lentynose Nr. 2-Nr. 3 – bylos pagal dokumentacijos planą. Lentynose Nr. 4-Nr. 5 – praėjusių kalendorinių metų dokumentai. Lentynoje Nr. 6 – einamųjų metų dokumentai. Lentynose Nr. 7-Nr. 8 – grožinės literatūros, pažintinės knygos. Lentynoje Nr. 9-Nr. 10 – prašymų, kitų dokumentų blankai. Lentynoje  Nr. 11 – telefonų knygos, lentynoje Nr. 12 – taikytų poveikio priemonių registracijos žurnalas, lentynoje Nr. 13 – transporto priemonių registracijos žurnalas ir vieta spaudai, lentynoje Nr. 14 – termometro vieta, lentynoje Nr. 16 –pažintinė literatūra, kalendorius.</a:t>
                      </a:r>
                      <a:endParaRPr lang="lt-LT" sz="1000" dirty="0">
                        <a:solidFill>
                          <a:schemeClr val="tx1"/>
                        </a:solidFill>
                      </a:endParaRP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4942074"/>
                  </a:ext>
                </a:extLst>
              </a:tr>
              <a:tr h="1655453">
                <a:tc>
                  <a:txBody>
                    <a:bodyPr/>
                    <a:lstStyle/>
                    <a:p>
                      <a:pPr marL="0" marR="0" indent="0" algn="ctr" defTabSz="990564" rtl="0" eaLnBrk="1" fontAlgn="auto" latinLnBrk="0" hangingPunct="1">
                        <a:lnSpc>
                          <a:spcPct val="100000"/>
                        </a:lnSpc>
                        <a:spcBef>
                          <a:spcPts val="0"/>
                        </a:spcBef>
                        <a:spcAft>
                          <a:spcPts val="0"/>
                        </a:spcAft>
                        <a:buClrTx/>
                        <a:buSzTx/>
                        <a:buFontTx/>
                        <a:buNone/>
                        <a:tabLst/>
                        <a:defRPr/>
                      </a:pPr>
                      <a:r>
                        <a:rPr lang="lt-LT" sz="1500" b="1" dirty="0">
                          <a:solidFill>
                            <a:srgbClr val="FFC000"/>
                          </a:solidFill>
                        </a:rPr>
                        <a:t>3</a:t>
                      </a:r>
                    </a:p>
                    <a:p>
                      <a:pPr algn="ctr"/>
                      <a:endParaRPr lang="lt-LT" sz="1500" b="1" dirty="0">
                        <a:solidFill>
                          <a:srgbClr val="FFC000"/>
                        </a:solidFill>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indent="0" algn="l" defTabSz="990564" rtl="0" eaLnBrk="1" fontAlgn="auto" latinLnBrk="0" hangingPunct="1">
                        <a:lnSpc>
                          <a:spcPct val="100000"/>
                        </a:lnSpc>
                        <a:spcBef>
                          <a:spcPts val="0"/>
                        </a:spcBef>
                        <a:spcAft>
                          <a:spcPts val="0"/>
                        </a:spcAft>
                        <a:buClrTx/>
                        <a:buSzTx/>
                        <a:buFontTx/>
                        <a:buNone/>
                        <a:tabLst/>
                        <a:defRPr/>
                      </a:pPr>
                      <a:r>
                        <a:rPr lang="lt-LT" sz="1000" baseline="0" dirty="0">
                          <a:solidFill>
                            <a:schemeClr val="tx1"/>
                          </a:solidFill>
                        </a:rPr>
                        <a:t>Lentynoje Nr. 6 esančiuose geltonuose aplankuose – direktoriaus įsakymai veiklos klausimais, raudonuose aplankuose – direktoriaus įsakymai personalo klausimais ir darbuotojų prašymai, susiję su darbo santykiais. Žaliame aplanke – direktoriaus įsakymai atostogų klausimais, pilkame aplanke –  direktoriaus įsakymai komandiruočių klausimais, mėlynuose aplankuose – direktoriaus įsakymai mokinių klausimais  ir kiti dokumentai, susiję su mokiniais  (mokinių prašymai, drausmės pažymos).</a:t>
                      </a:r>
                      <a:endParaRPr lang="lt-LT" sz="1000" dirty="0">
                        <a:solidFill>
                          <a:schemeClr val="tx1"/>
                        </a:solidFill>
                      </a:endParaRP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3257371"/>
                  </a:ext>
                </a:extLst>
              </a:tr>
              <a:tr h="0">
                <a:tc>
                  <a:txBody>
                    <a:bodyPr/>
                    <a:lstStyle/>
                    <a:p>
                      <a:pPr algn="ctr"/>
                      <a:endParaRPr lang="lt-LT" sz="1500" b="1" dirty="0">
                        <a:solidFill>
                          <a:srgbClr val="FFFF00"/>
                        </a:solidFill>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lang="lt-LT" sz="1000" dirty="0">
                        <a:solidFill>
                          <a:schemeClr val="tx1"/>
                        </a:solidFill>
                      </a:endParaRP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1412293"/>
                  </a:ext>
                </a:extLst>
              </a:tr>
              <a:tr h="256479">
                <a:tc>
                  <a:txBody>
                    <a:bodyPr/>
                    <a:lstStyle/>
                    <a:p>
                      <a:pPr algn="ctr"/>
                      <a:endParaRPr lang="lt-LT" sz="1500" b="1" dirty="0">
                        <a:solidFill>
                          <a:srgbClr val="92D050"/>
                        </a:solidFill>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lang="lt-LT" sz="1000" dirty="0">
                        <a:solidFill>
                          <a:schemeClr val="tx1"/>
                        </a:solidFill>
                      </a:endParaRP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4392075"/>
                  </a:ext>
                </a:extLst>
              </a:tr>
              <a:tr h="256479">
                <a:tc>
                  <a:txBody>
                    <a:bodyPr/>
                    <a:lstStyle/>
                    <a:p>
                      <a:pPr algn="ctr"/>
                      <a:endParaRPr lang="lt-LT" sz="1500" b="1" dirty="0">
                        <a:solidFill>
                          <a:srgbClr val="00B050"/>
                        </a:solidFill>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endParaRPr lang="lt-LT" sz="1000" dirty="0">
                        <a:solidFill>
                          <a:schemeClr val="tx1"/>
                        </a:solidFill>
                      </a:endParaRP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9548863"/>
                  </a:ext>
                </a:extLst>
              </a:tr>
            </a:tbl>
          </a:graphicData>
        </a:graphic>
      </p:graphicFrame>
      <p:sp>
        <p:nvSpPr>
          <p:cNvPr id="5" name="TextBox 4"/>
          <p:cNvSpPr txBox="1"/>
          <p:nvPr/>
        </p:nvSpPr>
        <p:spPr>
          <a:xfrm>
            <a:off x="1156816" y="29262"/>
            <a:ext cx="5070563" cy="477054"/>
          </a:xfrm>
          <a:prstGeom prst="rect">
            <a:avLst/>
          </a:prstGeom>
          <a:noFill/>
        </p:spPr>
        <p:txBody>
          <a:bodyPr wrap="square" rtlCol="0">
            <a:spAutoFit/>
          </a:bodyPr>
          <a:lstStyle/>
          <a:p>
            <a:r>
              <a:rPr lang="lt-LT" sz="2500" b="1"/>
              <a:t>5S Vizualios patikros lapas</a:t>
            </a:r>
          </a:p>
        </p:txBody>
      </p:sp>
      <p:sp>
        <p:nvSpPr>
          <p:cNvPr id="15" name="TextBox 14"/>
          <p:cNvSpPr txBox="1"/>
          <p:nvPr/>
        </p:nvSpPr>
        <p:spPr>
          <a:xfrm>
            <a:off x="1156816" y="422528"/>
            <a:ext cx="5070563" cy="369332"/>
          </a:xfrm>
          <a:prstGeom prst="rect">
            <a:avLst/>
          </a:prstGeom>
          <a:noFill/>
        </p:spPr>
        <p:txBody>
          <a:bodyPr wrap="square" rtlCol="0">
            <a:spAutoFit/>
          </a:bodyPr>
          <a:lstStyle/>
          <a:p>
            <a:r>
              <a:rPr lang="lt-LT" b="1" dirty="0"/>
              <a:t>Darbo vieta: Raštinė</a:t>
            </a:r>
          </a:p>
        </p:txBody>
      </p:sp>
      <p:graphicFrame>
        <p:nvGraphicFramePr>
          <p:cNvPr id="21" name="Content Placeholder 3"/>
          <p:cNvGraphicFramePr>
            <a:graphicFrameLocks noGrp="1"/>
          </p:cNvGraphicFramePr>
          <p:nvPr>
            <p:ph sz="quarter" idx="12"/>
            <p:extLst>
              <p:ext uri="{D42A27DB-BD31-4B8C-83A1-F6EECF244321}">
                <p14:modId xmlns:p14="http://schemas.microsoft.com/office/powerpoint/2010/main" val="172977569"/>
              </p:ext>
            </p:extLst>
          </p:nvPr>
        </p:nvGraphicFramePr>
        <p:xfrm>
          <a:off x="5044458" y="140588"/>
          <a:ext cx="4768080" cy="563880"/>
        </p:xfrm>
        <a:graphic>
          <a:graphicData uri="http://schemas.openxmlformats.org/drawingml/2006/table">
            <a:tbl>
              <a:tblPr firstRow="1" bandRow="1">
                <a:tableStyleId>{5C22544A-7EE6-4342-B048-85BDC9FD1C3A}</a:tableStyleId>
              </a:tblPr>
              <a:tblGrid>
                <a:gridCol w="1239688">
                  <a:extLst>
                    <a:ext uri="{9D8B030D-6E8A-4147-A177-3AD203B41FA5}">
                      <a16:colId xmlns:a16="http://schemas.microsoft.com/office/drawing/2014/main" val="3422665496"/>
                    </a:ext>
                  </a:extLst>
                </a:gridCol>
                <a:gridCol w="1512168">
                  <a:extLst>
                    <a:ext uri="{9D8B030D-6E8A-4147-A177-3AD203B41FA5}">
                      <a16:colId xmlns:a16="http://schemas.microsoft.com/office/drawing/2014/main" val="178201786"/>
                    </a:ext>
                  </a:extLst>
                </a:gridCol>
                <a:gridCol w="1368152">
                  <a:extLst>
                    <a:ext uri="{9D8B030D-6E8A-4147-A177-3AD203B41FA5}">
                      <a16:colId xmlns:a16="http://schemas.microsoft.com/office/drawing/2014/main" val="2182985087"/>
                    </a:ext>
                  </a:extLst>
                </a:gridCol>
                <a:gridCol w="648072">
                  <a:extLst>
                    <a:ext uri="{9D8B030D-6E8A-4147-A177-3AD203B41FA5}">
                      <a16:colId xmlns:a16="http://schemas.microsoft.com/office/drawing/2014/main" val="1584951750"/>
                    </a:ext>
                  </a:extLst>
                </a:gridCol>
              </a:tblGrid>
              <a:tr h="148590">
                <a:tc>
                  <a:txBody>
                    <a:bodyPr/>
                    <a:lstStyle/>
                    <a:p>
                      <a:r>
                        <a:rPr lang="lt-LT" sz="1200" dirty="0">
                          <a:solidFill>
                            <a:schemeClr val="tx1"/>
                          </a:solidFill>
                        </a:rPr>
                        <a:t>Paruošimo data</a:t>
                      </a:r>
                    </a:p>
                  </a:txBody>
                  <a:tcPr marL="99060" marR="99060" marT="49530" marB="495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lt-LT" sz="1200">
                          <a:solidFill>
                            <a:schemeClr val="tx1"/>
                          </a:solidFill>
                        </a:rPr>
                        <a:t>Paruošė (V.Pavardė)</a:t>
                      </a:r>
                    </a:p>
                  </a:txBody>
                  <a:tcPr marL="99060" marR="99060" marT="49530" marB="495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lt-LT" sz="1200">
                          <a:solidFill>
                            <a:schemeClr val="tx1"/>
                          </a:solidFill>
                        </a:rPr>
                        <a:t>Atnaujinimo data</a:t>
                      </a:r>
                    </a:p>
                  </a:txBody>
                  <a:tcPr marL="99060" marR="99060" marT="49530" marB="495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lt-LT" sz="1200">
                          <a:solidFill>
                            <a:schemeClr val="tx1"/>
                          </a:solidFill>
                        </a:rPr>
                        <a:t>Versija</a:t>
                      </a:r>
                    </a:p>
                  </a:txBody>
                  <a:tcPr marL="99060" marR="99060" marT="49530" marB="495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5632714"/>
                  </a:ext>
                </a:extLst>
              </a:tr>
              <a:tr h="148590">
                <a:tc>
                  <a:txBody>
                    <a:bodyPr/>
                    <a:lstStyle/>
                    <a:p>
                      <a:pPr algn="ctr"/>
                      <a:r>
                        <a:rPr lang="lt-LT" sz="1200" dirty="0">
                          <a:solidFill>
                            <a:schemeClr val="tx1"/>
                          </a:solidFill>
                        </a:rPr>
                        <a:t>2020-12-30</a:t>
                      </a:r>
                    </a:p>
                  </a:txBody>
                  <a:tcPr marL="99060" marR="99060" marT="49530" marB="495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lt-LT" sz="1200" dirty="0">
                          <a:solidFill>
                            <a:schemeClr val="tx1"/>
                          </a:solidFill>
                        </a:rPr>
                        <a:t>V. </a:t>
                      </a:r>
                      <a:r>
                        <a:rPr lang="lt-LT" sz="1200" dirty="0" err="1">
                          <a:solidFill>
                            <a:schemeClr val="tx1"/>
                          </a:solidFill>
                        </a:rPr>
                        <a:t>Statkevičienė</a:t>
                      </a:r>
                      <a:endParaRPr lang="lt-LT" sz="1200" dirty="0">
                        <a:solidFill>
                          <a:schemeClr val="tx1"/>
                        </a:solidFill>
                      </a:endParaRPr>
                    </a:p>
                  </a:txBody>
                  <a:tcPr marL="99060" marR="99060" marT="49530" marB="495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lt-LT" sz="1200" dirty="0">
                        <a:solidFill>
                          <a:schemeClr val="tx1"/>
                        </a:solidFill>
                      </a:endParaRPr>
                    </a:p>
                  </a:txBody>
                  <a:tcPr marL="99060" marR="99060" marT="49530" marB="495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lt-LT" sz="1200" dirty="0">
                        <a:solidFill>
                          <a:schemeClr val="tx1"/>
                        </a:solidFill>
                      </a:endParaRPr>
                    </a:p>
                  </a:txBody>
                  <a:tcPr marL="99060" marR="99060" marT="49530" marB="4953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5424937"/>
                  </a:ext>
                </a:extLst>
              </a:tr>
            </a:tbl>
          </a:graphicData>
        </a:graphic>
      </p:graphicFrame>
      <p:sp>
        <p:nvSpPr>
          <p:cNvPr id="12" name="Rectangle 11"/>
          <p:cNvSpPr/>
          <p:nvPr/>
        </p:nvSpPr>
        <p:spPr>
          <a:xfrm>
            <a:off x="119936" y="769456"/>
            <a:ext cx="9692602" cy="60885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0" name="TextBox 19"/>
          <p:cNvSpPr txBox="1"/>
          <p:nvPr/>
        </p:nvSpPr>
        <p:spPr>
          <a:xfrm>
            <a:off x="3835729" y="1074739"/>
            <a:ext cx="288032" cy="288032"/>
          </a:xfrm>
          <a:prstGeom prst="rect">
            <a:avLst/>
          </a:prstGeom>
          <a:solidFill>
            <a:srgbClr val="C00000"/>
          </a:solidFill>
          <a:ln w="25400">
            <a:noFill/>
          </a:ln>
        </p:spPr>
        <p:txBody>
          <a:bodyPr wrap="square" rtlCol="0" anchor="ctr">
            <a:spAutoFit/>
          </a:bodyPr>
          <a:lstStyle/>
          <a:p>
            <a:pPr algn="ctr"/>
            <a:r>
              <a:rPr lang="lt-LT" sz="1200" b="1" dirty="0">
                <a:solidFill>
                  <a:schemeClr val="bg1"/>
                </a:solidFill>
              </a:rPr>
              <a:t>1</a:t>
            </a:r>
          </a:p>
        </p:txBody>
      </p:sp>
      <p:sp>
        <p:nvSpPr>
          <p:cNvPr id="47" name="TextBox 46"/>
          <p:cNvSpPr txBox="1"/>
          <p:nvPr/>
        </p:nvSpPr>
        <p:spPr>
          <a:xfrm>
            <a:off x="5745088" y="1074739"/>
            <a:ext cx="288032" cy="288032"/>
          </a:xfrm>
          <a:prstGeom prst="rect">
            <a:avLst/>
          </a:prstGeom>
          <a:solidFill>
            <a:srgbClr val="FF0000"/>
          </a:solidFill>
          <a:ln w="25400">
            <a:noFill/>
          </a:ln>
        </p:spPr>
        <p:txBody>
          <a:bodyPr wrap="square" rtlCol="0" anchor="ctr">
            <a:spAutoFit/>
          </a:bodyPr>
          <a:lstStyle/>
          <a:p>
            <a:pPr algn="ctr"/>
            <a:r>
              <a:rPr lang="lt-LT" sz="1200" b="1" dirty="0">
                <a:solidFill>
                  <a:schemeClr val="bg1"/>
                </a:solidFill>
              </a:rPr>
              <a:t>2</a:t>
            </a:r>
          </a:p>
        </p:txBody>
      </p:sp>
      <p:sp>
        <p:nvSpPr>
          <p:cNvPr id="48" name="TextBox 47"/>
          <p:cNvSpPr txBox="1"/>
          <p:nvPr/>
        </p:nvSpPr>
        <p:spPr>
          <a:xfrm>
            <a:off x="7689303" y="1074739"/>
            <a:ext cx="288032" cy="288032"/>
          </a:xfrm>
          <a:prstGeom prst="rect">
            <a:avLst/>
          </a:prstGeom>
          <a:solidFill>
            <a:srgbClr val="FFC000"/>
          </a:solidFill>
          <a:ln w="25400">
            <a:noFill/>
          </a:ln>
        </p:spPr>
        <p:txBody>
          <a:bodyPr wrap="square" rtlCol="0" anchor="ctr">
            <a:spAutoFit/>
          </a:bodyPr>
          <a:lstStyle/>
          <a:p>
            <a:pPr algn="ctr"/>
            <a:r>
              <a:rPr lang="lt-LT" sz="1200" b="1" dirty="0"/>
              <a:t>3</a:t>
            </a:r>
          </a:p>
        </p:txBody>
      </p:sp>
      <p:sp>
        <p:nvSpPr>
          <p:cNvPr id="3" name="Rectangle 2"/>
          <p:cNvSpPr/>
          <p:nvPr/>
        </p:nvSpPr>
        <p:spPr>
          <a:xfrm>
            <a:off x="7075457" y="1155184"/>
            <a:ext cx="301685" cy="369332"/>
          </a:xfrm>
          <a:prstGeom prst="rect">
            <a:avLst/>
          </a:prstGeom>
        </p:spPr>
        <p:txBody>
          <a:bodyPr wrap="none">
            <a:spAutoFit/>
          </a:bodyPr>
          <a:lstStyle/>
          <a:p>
            <a:pPr algn="ctr"/>
            <a:r>
              <a:rPr lang="lt-LT" b="1" dirty="0">
                <a:solidFill>
                  <a:schemeClr val="bg1"/>
                </a:solidFill>
              </a:rPr>
              <a:t>2</a:t>
            </a:r>
          </a:p>
        </p:txBody>
      </p:sp>
      <p:pic>
        <p:nvPicPr>
          <p:cNvPr id="8" name="Turinio vietos rezervavimo ženklas 7"/>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7977335" y="1074739"/>
            <a:ext cx="1521175" cy="2028232"/>
          </a:xfrm>
        </p:spPr>
      </p:pic>
      <p:pic>
        <p:nvPicPr>
          <p:cNvPr id="7" name="Turinio vietos rezervavimo ženklas 6"/>
          <p:cNvPicPr>
            <a:picLocks noGrp="1" noChangeAspect="1"/>
          </p:cNvPicPr>
          <p:nvPr>
            <p:ph sz="quarter" idx="12"/>
          </p:nvPr>
        </p:nvPicPr>
        <p:blipFill>
          <a:blip r:embed="rId4" cstate="print">
            <a:extLst>
              <a:ext uri="{28A0092B-C50C-407E-A947-70E740481C1C}">
                <a14:useLocalDpi xmlns:a14="http://schemas.microsoft.com/office/drawing/2010/main" val="0"/>
              </a:ext>
            </a:extLst>
          </a:blip>
          <a:stretch>
            <a:fillRect/>
          </a:stretch>
        </p:blipFill>
        <p:spPr>
          <a:xfrm>
            <a:off x="6033120" y="1074739"/>
            <a:ext cx="1458162" cy="1944216"/>
          </a:xfrm>
        </p:spPr>
      </p:pic>
      <p:pic>
        <p:nvPicPr>
          <p:cNvPr id="25" name="Paveikslėlis 24" descr="C:\Users\Rastine\Desktop\ZG_herbas.pn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480" y="116632"/>
            <a:ext cx="884336" cy="546457"/>
          </a:xfrm>
          <a:prstGeom prst="rect">
            <a:avLst/>
          </a:prstGeom>
          <a:noFill/>
          <a:ln>
            <a:noFill/>
          </a:ln>
        </p:spPr>
      </p:pic>
      <p:pic>
        <p:nvPicPr>
          <p:cNvPr id="6" name="Turinio vietos rezervavimo ženklas 5"/>
          <p:cNvPicPr>
            <a:picLocks noGrp="1" noChangeAspect="1"/>
          </p:cNvPicPr>
          <p:nvPr>
            <p:ph sz="quarter" idx="12"/>
          </p:nvPr>
        </p:nvPicPr>
        <p:blipFill>
          <a:blip r:embed="rId6" cstate="print">
            <a:extLst>
              <a:ext uri="{28A0092B-C50C-407E-A947-70E740481C1C}">
                <a14:useLocalDpi xmlns:a14="http://schemas.microsoft.com/office/drawing/2010/main" val="0"/>
              </a:ext>
            </a:extLst>
          </a:blip>
          <a:stretch>
            <a:fillRect/>
          </a:stretch>
        </p:blipFill>
        <p:spPr>
          <a:xfrm>
            <a:off x="4099276" y="1074739"/>
            <a:ext cx="1477311" cy="1969749"/>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3">
            <a:extLst>
              <a:ext uri="{FF2B5EF4-FFF2-40B4-BE49-F238E27FC236}">
                <a16:creationId xmlns:a16="http://schemas.microsoft.com/office/drawing/2014/main" id="{94A77AFB-309D-4C83-82FC-938B15EF5B81}"/>
              </a:ext>
            </a:extLst>
          </p:cNvPr>
          <p:cNvGraphicFramePr>
            <a:graphicFrameLocks/>
          </p:cNvGraphicFramePr>
          <p:nvPr>
            <p:extLst>
              <p:ext uri="{D42A27DB-BD31-4B8C-83A1-F6EECF244321}">
                <p14:modId xmlns:p14="http://schemas.microsoft.com/office/powerpoint/2010/main" val="4181392584"/>
              </p:ext>
            </p:extLst>
          </p:nvPr>
        </p:nvGraphicFramePr>
        <p:xfrm>
          <a:off x="139259" y="788256"/>
          <a:ext cx="3672408" cy="3854057"/>
        </p:xfrm>
        <a:graphic>
          <a:graphicData uri="http://schemas.openxmlformats.org/drawingml/2006/table">
            <a:tbl>
              <a:tblPr firstRow="1" bandRow="1">
                <a:tableStyleId>{5C22544A-7EE6-4342-B048-85BDC9FD1C3A}</a:tableStyleId>
              </a:tblPr>
              <a:tblGrid>
                <a:gridCol w="506663">
                  <a:extLst>
                    <a:ext uri="{9D8B030D-6E8A-4147-A177-3AD203B41FA5}">
                      <a16:colId xmlns:a16="http://schemas.microsoft.com/office/drawing/2014/main" val="2328155575"/>
                    </a:ext>
                  </a:extLst>
                </a:gridCol>
                <a:gridCol w="3165745">
                  <a:extLst>
                    <a:ext uri="{9D8B030D-6E8A-4147-A177-3AD203B41FA5}">
                      <a16:colId xmlns:a16="http://schemas.microsoft.com/office/drawing/2014/main" val="1131376769"/>
                    </a:ext>
                  </a:extLst>
                </a:gridCol>
              </a:tblGrid>
              <a:tr h="661277">
                <a:tc>
                  <a:txBody>
                    <a:bodyPr/>
                    <a:lstStyle/>
                    <a:p>
                      <a:pPr algn="ctr"/>
                      <a:r>
                        <a:rPr lang="lt-LT" sz="1200" dirty="0">
                          <a:solidFill>
                            <a:schemeClr val="tx1"/>
                          </a:solidFill>
                        </a:rPr>
                        <a:t>Nr.</a:t>
                      </a: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lang="lt-LT" sz="1200" dirty="0">
                          <a:solidFill>
                            <a:schemeClr val="tx1"/>
                          </a:solidFill>
                        </a:rPr>
                        <a:t>Aprašymas</a:t>
                      </a: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5632714"/>
                  </a:ext>
                </a:extLst>
              </a:tr>
              <a:tr h="466784">
                <a:tc>
                  <a:txBody>
                    <a:bodyPr/>
                    <a:lstStyle/>
                    <a:p>
                      <a:pPr algn="ctr"/>
                      <a:r>
                        <a:rPr lang="lt-LT" sz="1500" b="1" dirty="0">
                          <a:solidFill>
                            <a:srgbClr val="FFFF00"/>
                          </a:solidFill>
                        </a:rPr>
                        <a:t>4</a:t>
                      </a:r>
                    </a:p>
                    <a:p>
                      <a:pPr algn="ctr"/>
                      <a:endParaRPr lang="lt-LT" sz="1500" b="1" dirty="0">
                        <a:solidFill>
                          <a:srgbClr val="FFFF00"/>
                        </a:solidFill>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lang="lt-LT" sz="1000" dirty="0">
                          <a:solidFill>
                            <a:schemeClr val="tx1"/>
                          </a:solidFill>
                        </a:rPr>
                        <a:t>Ant darbo stalo</a:t>
                      </a:r>
                      <a:r>
                        <a:rPr lang="lt-LT" sz="1000" baseline="0" dirty="0">
                          <a:solidFill>
                            <a:schemeClr val="tx1"/>
                          </a:solidFill>
                        </a:rPr>
                        <a:t> padėtas spausdintuvas, šalia – pastatomi dėklai dokumentams, kuriuose yra naudinga IT  medžiaga, svarbia informacija dėl civilinės saugos,  popierius užrašams. </a:t>
                      </a:r>
                      <a:endParaRPr lang="lt-LT" sz="1000" dirty="0">
                        <a:solidFill>
                          <a:schemeClr val="tx1"/>
                        </a:solidFill>
                      </a:endParaRPr>
                    </a:p>
                    <a:p>
                      <a:pPr algn="l"/>
                      <a:endParaRPr lang="lt-LT" sz="1000" dirty="0">
                        <a:solidFill>
                          <a:schemeClr val="tx1"/>
                        </a:solidFill>
                      </a:endParaRP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1412293"/>
                  </a:ext>
                </a:extLst>
              </a:tr>
              <a:tr h="723515">
                <a:tc>
                  <a:txBody>
                    <a:bodyPr/>
                    <a:lstStyle/>
                    <a:p>
                      <a:pPr algn="ctr"/>
                      <a:r>
                        <a:rPr lang="lt-LT" sz="1500" b="1" dirty="0">
                          <a:solidFill>
                            <a:srgbClr val="92D050"/>
                          </a:solidFill>
                        </a:rPr>
                        <a:t>5</a:t>
                      </a:r>
                    </a:p>
                    <a:p>
                      <a:pPr algn="ctr"/>
                      <a:endParaRPr lang="lt-LT" sz="1500" b="1" dirty="0">
                        <a:solidFill>
                          <a:srgbClr val="92D050"/>
                        </a:solidFill>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lang="lt-LT" sz="1000" dirty="0">
                          <a:solidFill>
                            <a:schemeClr val="tx1"/>
                          </a:solidFill>
                        </a:rPr>
                        <a:t>Ant kampinio darbastalio</a:t>
                      </a:r>
                      <a:r>
                        <a:rPr lang="lt-LT" sz="1000" baseline="0" dirty="0">
                          <a:solidFill>
                            <a:schemeClr val="tx1"/>
                          </a:solidFill>
                        </a:rPr>
                        <a:t> yra kompiuterio ekranas. Jo kairėje yra dėklai dokumentams. Kiekviename dėkle  yra laikomi tam tikri dokumentai. Priešais kompiuterio ekraną ant sienos pakabinta informacinė lenta. Už ekrano yra kolonėlės, dešinėje- raštinės reikmenų dėkliukai, du telefonai, dezinfekcinis skystis, plastikinis skydas. </a:t>
                      </a:r>
                      <a:endParaRPr lang="lt-LT" sz="1000" dirty="0">
                        <a:solidFill>
                          <a:schemeClr val="tx1"/>
                        </a:solidFill>
                      </a:endParaRPr>
                    </a:p>
                    <a:p>
                      <a:pPr algn="l"/>
                      <a:endParaRPr lang="lt-LT" sz="1000" dirty="0">
                        <a:solidFill>
                          <a:schemeClr val="tx1"/>
                        </a:solidFill>
                      </a:endParaRP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4392075"/>
                  </a:ext>
                </a:extLst>
              </a:tr>
              <a:tr h="466784">
                <a:tc>
                  <a:txBody>
                    <a:bodyPr/>
                    <a:lstStyle/>
                    <a:p>
                      <a:pPr algn="ctr"/>
                      <a:r>
                        <a:rPr lang="lt-LT" sz="1500" b="1" dirty="0">
                          <a:solidFill>
                            <a:srgbClr val="00B050"/>
                          </a:solidFill>
                        </a:rPr>
                        <a:t>6</a:t>
                      </a:r>
                    </a:p>
                    <a:p>
                      <a:pPr algn="ctr"/>
                      <a:endParaRPr lang="lt-LT" sz="1500" b="1" dirty="0">
                        <a:solidFill>
                          <a:srgbClr val="00B050"/>
                        </a:solidFill>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lang="lt-LT" sz="1000" dirty="0">
                          <a:solidFill>
                            <a:schemeClr val="tx1"/>
                          </a:solidFill>
                        </a:rPr>
                        <a:t>Ant</a:t>
                      </a:r>
                      <a:r>
                        <a:rPr lang="lt-LT" sz="1000" baseline="0" dirty="0">
                          <a:solidFill>
                            <a:schemeClr val="tx1"/>
                          </a:solidFill>
                        </a:rPr>
                        <a:t> r</a:t>
                      </a:r>
                      <a:r>
                        <a:rPr lang="lt-LT" sz="1000" dirty="0">
                          <a:solidFill>
                            <a:schemeClr val="tx1"/>
                          </a:solidFill>
                        </a:rPr>
                        <a:t>aštinės</a:t>
                      </a:r>
                      <a:r>
                        <a:rPr lang="lt-LT" sz="1000" baseline="0" dirty="0">
                          <a:solidFill>
                            <a:schemeClr val="tx1"/>
                          </a:solidFill>
                        </a:rPr>
                        <a:t> dešinėje esančios dokumentų spintos puoselėjamos vazoninės gėlės, pirmoje lentynoje  yra kabineto puošmena, ateinančių metų kalendorius, vertingos  knygos. Antroje lentynoje sudėti aplankai su naudinga informacija: mokymosi medžiaga iš seminarų, mokymų. Ant seifo padėta direktorės dovana.</a:t>
                      </a:r>
                      <a:endParaRPr lang="lt-LT" sz="1000" dirty="0">
                        <a:solidFill>
                          <a:schemeClr val="tx1"/>
                        </a:solidFill>
                      </a:endParaRPr>
                    </a:p>
                    <a:p>
                      <a:pPr algn="l"/>
                      <a:endParaRPr lang="lt-LT" sz="1000" dirty="0">
                        <a:solidFill>
                          <a:schemeClr val="tx1"/>
                        </a:solidFill>
                      </a:endParaRPr>
                    </a:p>
                  </a:txBody>
                  <a:tcPr marL="99060" marR="99060" marT="49530" marB="4953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9548863"/>
                  </a:ext>
                </a:extLst>
              </a:tr>
            </a:tbl>
          </a:graphicData>
        </a:graphic>
      </p:graphicFrame>
      <p:sp>
        <p:nvSpPr>
          <p:cNvPr id="10" name="Content Placeholder 9">
            <a:extLst>
              <a:ext uri="{FF2B5EF4-FFF2-40B4-BE49-F238E27FC236}">
                <a16:creationId xmlns:a16="http://schemas.microsoft.com/office/drawing/2014/main" id="{830FDBFC-CBC4-41D7-A68A-D052F83B53C8}"/>
              </a:ext>
            </a:extLst>
          </p:cNvPr>
          <p:cNvSpPr>
            <a:spLocks noGrp="1"/>
          </p:cNvSpPr>
          <p:nvPr>
            <p:ph sz="quarter" idx="4"/>
          </p:nvPr>
        </p:nvSpPr>
        <p:spPr/>
        <p:txBody>
          <a:bodyPr/>
          <a:lstStyle/>
          <a:p>
            <a:endParaRPr lang="en-US" dirty="0"/>
          </a:p>
        </p:txBody>
      </p:sp>
      <p:sp>
        <p:nvSpPr>
          <p:cNvPr id="11" name="Rectangle 10">
            <a:extLst>
              <a:ext uri="{FF2B5EF4-FFF2-40B4-BE49-F238E27FC236}">
                <a16:creationId xmlns:a16="http://schemas.microsoft.com/office/drawing/2014/main" id="{CB45DA0F-147D-4B25-86DC-7DB751F704EE}"/>
              </a:ext>
            </a:extLst>
          </p:cNvPr>
          <p:cNvSpPr/>
          <p:nvPr/>
        </p:nvSpPr>
        <p:spPr>
          <a:xfrm>
            <a:off x="119936" y="769456"/>
            <a:ext cx="9692602" cy="60885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2" name="Turinio vietos rezervavimo ženklas 16">
            <a:extLst>
              <a:ext uri="{FF2B5EF4-FFF2-40B4-BE49-F238E27FC236}">
                <a16:creationId xmlns:a16="http://schemas.microsoft.com/office/drawing/2014/main" id="{59B80B8F-2CB1-434F-88D7-85E6D87AE49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4099699" y="1879058"/>
            <a:ext cx="1566173" cy="2088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Turinio vietos rezervavimo ženklas 15">
            <a:extLst>
              <a:ext uri="{FF2B5EF4-FFF2-40B4-BE49-F238E27FC236}">
                <a16:creationId xmlns:a16="http://schemas.microsoft.com/office/drawing/2014/main" id="{A4F32B57-3901-4818-BF1C-C2EBDD3F90F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003815" y="1880830"/>
            <a:ext cx="1640166" cy="218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Turinio vietos rezervavimo ženklas 13">
            <a:extLst>
              <a:ext uri="{FF2B5EF4-FFF2-40B4-BE49-F238E27FC236}">
                <a16:creationId xmlns:a16="http://schemas.microsoft.com/office/drawing/2014/main" id="{23EE7C2A-F201-4865-BC77-C868A4F5A0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8033197" y="1880830"/>
            <a:ext cx="1610910" cy="2147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14">
            <a:extLst>
              <a:ext uri="{FF2B5EF4-FFF2-40B4-BE49-F238E27FC236}">
                <a16:creationId xmlns:a16="http://schemas.microsoft.com/office/drawing/2014/main" id="{5495B928-03B8-468C-B769-17500AA58D6D}"/>
              </a:ext>
            </a:extLst>
          </p:cNvPr>
          <p:cNvSpPr txBox="1"/>
          <p:nvPr/>
        </p:nvSpPr>
        <p:spPr>
          <a:xfrm>
            <a:off x="7745165" y="1880830"/>
            <a:ext cx="288032" cy="288032"/>
          </a:xfrm>
          <a:prstGeom prst="rect">
            <a:avLst/>
          </a:prstGeom>
          <a:solidFill>
            <a:srgbClr val="00B050"/>
          </a:solidFill>
          <a:ln w="25400">
            <a:noFill/>
          </a:ln>
        </p:spPr>
        <p:txBody>
          <a:bodyPr wrap="square" rtlCol="0" anchor="ctr">
            <a:spAutoFit/>
          </a:bodyPr>
          <a:lstStyle/>
          <a:p>
            <a:pPr algn="ctr"/>
            <a:r>
              <a:rPr lang="lt-LT" sz="1200" b="1" dirty="0">
                <a:solidFill>
                  <a:schemeClr val="bg1"/>
                </a:solidFill>
              </a:rPr>
              <a:t>6</a:t>
            </a:r>
          </a:p>
        </p:txBody>
      </p:sp>
      <p:sp>
        <p:nvSpPr>
          <p:cNvPr id="16" name="TextBox 15">
            <a:extLst>
              <a:ext uri="{FF2B5EF4-FFF2-40B4-BE49-F238E27FC236}">
                <a16:creationId xmlns:a16="http://schemas.microsoft.com/office/drawing/2014/main" id="{49F3D382-11E4-45F6-8DFC-BABD2A7D6566}"/>
              </a:ext>
            </a:extLst>
          </p:cNvPr>
          <p:cNvSpPr txBox="1"/>
          <p:nvPr/>
        </p:nvSpPr>
        <p:spPr>
          <a:xfrm>
            <a:off x="3815915" y="1879058"/>
            <a:ext cx="274083" cy="276999"/>
          </a:xfrm>
          <a:prstGeom prst="rect">
            <a:avLst/>
          </a:prstGeom>
          <a:solidFill>
            <a:srgbClr val="FFFF00"/>
          </a:solidFill>
          <a:ln w="25400">
            <a:noFill/>
          </a:ln>
        </p:spPr>
        <p:txBody>
          <a:bodyPr wrap="square" rtlCol="0" anchor="ctr">
            <a:spAutoFit/>
          </a:bodyPr>
          <a:lstStyle/>
          <a:p>
            <a:pPr algn="ctr"/>
            <a:r>
              <a:rPr lang="lt-LT" sz="1200" b="1" dirty="0">
                <a:solidFill>
                  <a:schemeClr val="bg1"/>
                </a:solidFill>
              </a:rPr>
              <a:t>4</a:t>
            </a:r>
          </a:p>
        </p:txBody>
      </p:sp>
      <p:sp>
        <p:nvSpPr>
          <p:cNvPr id="17" name="TextBox 16">
            <a:extLst>
              <a:ext uri="{FF2B5EF4-FFF2-40B4-BE49-F238E27FC236}">
                <a16:creationId xmlns:a16="http://schemas.microsoft.com/office/drawing/2014/main" id="{BB08246A-CAF6-4A39-9626-07E773570D24}"/>
              </a:ext>
            </a:extLst>
          </p:cNvPr>
          <p:cNvSpPr txBox="1"/>
          <p:nvPr/>
        </p:nvSpPr>
        <p:spPr>
          <a:xfrm>
            <a:off x="5715783" y="1880830"/>
            <a:ext cx="288032" cy="288032"/>
          </a:xfrm>
          <a:prstGeom prst="rect">
            <a:avLst/>
          </a:prstGeom>
          <a:solidFill>
            <a:srgbClr val="92D050"/>
          </a:solidFill>
          <a:ln w="25400">
            <a:noFill/>
          </a:ln>
        </p:spPr>
        <p:txBody>
          <a:bodyPr wrap="square" rtlCol="0" anchor="ctr">
            <a:spAutoFit/>
          </a:bodyPr>
          <a:lstStyle/>
          <a:p>
            <a:pPr algn="ctr"/>
            <a:r>
              <a:rPr lang="en-US" sz="1200" b="1" dirty="0"/>
              <a:t>5</a:t>
            </a:r>
            <a:endParaRPr lang="lt-LT" sz="1200" b="1" dirty="0"/>
          </a:p>
        </p:txBody>
      </p:sp>
    </p:spTree>
    <p:extLst>
      <p:ext uri="{BB962C8B-B14F-4D97-AF65-F5344CB8AC3E}">
        <p14:creationId xmlns:p14="http://schemas.microsoft.com/office/powerpoint/2010/main" val="1315276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8014EC9B1F25D449AA6EE1F60B6C77F8" ma:contentTypeVersion="2" ma:contentTypeDescription="Kurkite naują dokumentą." ma:contentTypeScope="" ma:versionID="bb61d97116c5f9bbef8a26ce39d071e6">
  <xsd:schema xmlns:xsd="http://www.w3.org/2001/XMLSchema" xmlns:xs="http://www.w3.org/2001/XMLSchema" xmlns:p="http://schemas.microsoft.com/office/2006/metadata/properties" xmlns:ns2="ec795e3a-1f67-4a71-97c8-c88716eccde8" targetNamespace="http://schemas.microsoft.com/office/2006/metadata/properties" ma:root="true" ma:fieldsID="409d6801020a03401afba13fd4e952ec" ns2:_="">
    <xsd:import namespace="ec795e3a-1f67-4a71-97c8-c88716eccde8"/>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795e3a-1f67-4a71-97c8-c88716eccde8" elementFormDefault="qualified">
    <xsd:import namespace="http://schemas.microsoft.com/office/2006/documentManagement/types"/>
    <xsd:import namespace="http://schemas.microsoft.com/office/infopath/2007/PartnerControls"/>
    <xsd:element name="SharedWithUsers" ma:index="8" nillable="true" ma:displayName="Bendrinama s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Bendrinta su išsamia informacija"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D8419AB-9B65-452D-AC20-9F10FF075D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795e3a-1f67-4a71-97c8-c88716eccd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05BF026-430A-4CE6-9A0E-4E8D064E4547}">
  <ds:schemaRefs>
    <ds:schemaRef ds:uri="http://schemas.microsoft.com/sharepoint/v3/contenttype/forms"/>
  </ds:schemaRefs>
</ds:datastoreItem>
</file>

<file path=customXml/itemProps3.xml><?xml version="1.0" encoding="utf-8"?>
<ds:datastoreItem xmlns:ds="http://schemas.openxmlformats.org/officeDocument/2006/customXml" ds:itemID="{4C854EF9-45EE-402A-98FF-4AC590B357E0}">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ec795e3a-1f67-4a71-97c8-c88716eccde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1264</TotalTime>
  <Words>404</Words>
  <Application>Microsoft Office PowerPoint</Application>
  <PresentationFormat>A4 formatas (210x297 mm)</PresentationFormat>
  <Paragraphs>32</Paragraphs>
  <Slides>2</Slides>
  <Notes>1</Notes>
  <HiddenSlides>0</HiddenSlides>
  <MMClips>0</MMClips>
  <ScaleCrop>false</ScaleCrop>
  <HeadingPairs>
    <vt:vector size="6" baseType="variant">
      <vt:variant>
        <vt:lpstr>Naudojami šriftai</vt:lpstr>
      </vt:variant>
      <vt:variant>
        <vt:i4>2</vt:i4>
      </vt:variant>
      <vt:variant>
        <vt:lpstr>Tema</vt:lpstr>
      </vt:variant>
      <vt:variant>
        <vt:i4>1</vt:i4>
      </vt:variant>
      <vt:variant>
        <vt:lpstr>Skaidrių pavadinimai</vt:lpstr>
      </vt:variant>
      <vt:variant>
        <vt:i4>2</vt:i4>
      </vt:variant>
    </vt:vector>
  </HeadingPairs>
  <TitlesOfParts>
    <vt:vector size="5" baseType="lpstr">
      <vt:lpstr>Arial</vt:lpstr>
      <vt:lpstr>Calibri</vt:lpstr>
      <vt:lpstr>Office Theme</vt:lpstr>
      <vt:lpstr>„PowerPoint“ pateiktis</vt:lpstr>
      <vt:lpstr>„PowerPoint“ pateiktis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Instrukcija slaptažodžiui sukurti</dc:title>
  <dc:creator>Vidas</dc:creator>
  <cp:lastModifiedBy>Natalija Kocienė</cp:lastModifiedBy>
  <cp:revision>119</cp:revision>
  <cp:lastPrinted>2020-07-15T11:18:53Z</cp:lastPrinted>
  <dcterms:created xsi:type="dcterms:W3CDTF">2013-05-12T12:08:31Z</dcterms:created>
  <dcterms:modified xsi:type="dcterms:W3CDTF">2021-01-10T12:46:06Z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0x0101008014EC9B1F25D449AA6EE1F60B6C77F8</vt:lpwstr>
  </property>
</Properties>
</file>