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5"/>
  </p:notesMasterIdLst>
  <p:handoutMasterIdLst>
    <p:handoutMasterId r:id="rId16"/>
  </p:handoutMasterIdLst>
  <p:sldIdLst>
    <p:sldId id="256" r:id="rId5"/>
    <p:sldId id="259" r:id="rId6"/>
    <p:sldId id="257" r:id="rId7"/>
    <p:sldId id="258" r:id="rId8"/>
    <p:sldId id="260" r:id="rId9"/>
    <p:sldId id="263" r:id="rId10"/>
    <p:sldId id="262" r:id="rId11"/>
    <p:sldId id="261" r:id="rId12"/>
    <p:sldId id="264" r:id="rId13"/>
    <p:sldId id="265" r:id="rId14"/>
  </p:sldIdLst>
  <p:sldSz cx="12192000" cy="6858000"/>
  <p:notesSz cx="6858000" cy="9144000"/>
  <p:defaultTextStyle>
    <a:defPPr rtl="0">
      <a:defRPr lang="lt-l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notesViewPr>
    <p:cSldViewPr snapToGrid="0">
      <p:cViewPr varScale="1">
        <p:scale>
          <a:sx n="85" d="100"/>
          <a:sy n="85" d="100"/>
        </p:scale>
        <p:origin x="386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antraštės vietos rezervavimo ženklas">
            <a:extLst>
              <a:ext uri="{FF2B5EF4-FFF2-40B4-BE49-F238E27FC236}">
                <a16:creationId xmlns:a16="http://schemas.microsoft.com/office/drawing/2014/main" id="{2A76F12D-2985-47C3-A07C-9F03DD159D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lt-LT"/>
          </a:p>
        </p:txBody>
      </p:sp>
      <p:sp>
        <p:nvSpPr>
          <p:cNvPr id="3" name="2 datos vietos rezervavimo ženklas">
            <a:extLst>
              <a:ext uri="{FF2B5EF4-FFF2-40B4-BE49-F238E27FC236}">
                <a16:creationId xmlns:a16="http://schemas.microsoft.com/office/drawing/2014/main" id="{24F83A19-1DC2-46DB-B3A1-ECF7C417E9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8CC71D7-643A-4633-A2C0-3612A8774D62}" type="datetime1">
              <a:rPr lang="lt-LT" smtClean="0"/>
              <a:t>2021-10-20</a:t>
            </a:fld>
            <a:endParaRPr lang="lt-LT"/>
          </a:p>
        </p:txBody>
      </p:sp>
      <p:sp>
        <p:nvSpPr>
          <p:cNvPr id="4" name="3 poraštės vietos rezervavimo ženklas">
            <a:extLst>
              <a:ext uri="{FF2B5EF4-FFF2-40B4-BE49-F238E27FC236}">
                <a16:creationId xmlns:a16="http://schemas.microsoft.com/office/drawing/2014/main" id="{6A3D6289-F1C3-4041-A186-E428808BD1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lt-LT"/>
          </a:p>
        </p:txBody>
      </p:sp>
      <p:sp>
        <p:nvSpPr>
          <p:cNvPr id="5" name="4 skaidrės numerio vietos rezervavimo ženklas">
            <a:extLst>
              <a:ext uri="{FF2B5EF4-FFF2-40B4-BE49-F238E27FC236}">
                <a16:creationId xmlns:a16="http://schemas.microsoft.com/office/drawing/2014/main" id="{CE17ECA2-D3CC-4290-9914-977FED6D36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0D98A85-43CB-4CDC-8FF1-647F52B29F1B}" type="slidenum">
              <a:rPr lang="lt-LT" smtClean="0"/>
              <a:t>‹#›</a:t>
            </a:fld>
            <a:endParaRPr lang="lt-LT"/>
          </a:p>
        </p:txBody>
      </p:sp>
    </p:spTree>
    <p:extLst>
      <p:ext uri="{BB962C8B-B14F-4D97-AF65-F5344CB8AC3E}">
        <p14:creationId xmlns:p14="http://schemas.microsoft.com/office/powerpoint/2010/main" val="28210913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antraštės vietos rezervavimo ženklas"/>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lt-LT" noProof="0"/>
          </a:p>
        </p:txBody>
      </p:sp>
      <p:sp>
        <p:nvSpPr>
          <p:cNvPr id="3" name="2 datos vietos rezervavimo ženklas"/>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9A9CC8F-842E-49B4-9788-D4CF83061A8B}" type="datetime1">
              <a:rPr lang="lt-LT" noProof="0" smtClean="0"/>
              <a:t>2021-10-20</a:t>
            </a:fld>
            <a:endParaRPr lang="lt-LT" noProof="0"/>
          </a:p>
        </p:txBody>
      </p:sp>
      <p:sp>
        <p:nvSpPr>
          <p:cNvPr id="4" name="3 skaidrės vaizdo vietos rezervavimo ženklas"/>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lt-LT" noProof="0"/>
          </a:p>
        </p:txBody>
      </p:sp>
      <p:sp>
        <p:nvSpPr>
          <p:cNvPr id="5" name="4 pastabų vietos rezervavimo ženklas"/>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lt-LT" noProof="0"/>
              <a:t>Spustelėkite, jei norite redaguoti ruošinio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6" name="5 poraštės vietos rezervavimo ženklas"/>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lt-LT" noProof="0"/>
          </a:p>
        </p:txBody>
      </p:sp>
      <p:sp>
        <p:nvSpPr>
          <p:cNvPr id="7" name="6 skaidrės numerio vietos rezervavimo ženklas"/>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F3B4569-3B6E-468D-B981-DA515F47BCE4}" type="slidenum">
              <a:rPr lang="lt-LT" noProof="0" smtClean="0"/>
              <a:t>‹#›</a:t>
            </a:fld>
            <a:endParaRPr lang="lt-LT" noProof="0"/>
          </a:p>
        </p:txBody>
      </p:sp>
    </p:spTree>
    <p:extLst>
      <p:ext uri="{BB962C8B-B14F-4D97-AF65-F5344CB8AC3E}">
        <p14:creationId xmlns:p14="http://schemas.microsoft.com/office/powerpoint/2010/main" val="23382088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kaidrės vaizdo vietos rezervavimo ženklas"/>
          <p:cNvSpPr>
            <a:spLocks noGrp="1" noRot="1" noChangeAspect="1"/>
          </p:cNvSpPr>
          <p:nvPr>
            <p:ph type="sldImg"/>
          </p:nvPr>
        </p:nvSpPr>
        <p:spPr/>
      </p:sp>
      <p:sp>
        <p:nvSpPr>
          <p:cNvPr id="3" name="2 pastabų vietos rezervavimo ženklas"/>
          <p:cNvSpPr>
            <a:spLocks noGrp="1"/>
          </p:cNvSpPr>
          <p:nvPr>
            <p:ph type="body" idx="1"/>
          </p:nvPr>
        </p:nvSpPr>
        <p:spPr/>
        <p:txBody>
          <a:bodyPr rtlCol="0"/>
          <a:lstStyle/>
          <a:p>
            <a:pPr rtl="0"/>
            <a:endParaRPr lang="lt-LT"/>
          </a:p>
        </p:txBody>
      </p:sp>
      <p:sp>
        <p:nvSpPr>
          <p:cNvPr id="4" name="3 skaidrės numerio vietos rezervavimo ženklas"/>
          <p:cNvSpPr>
            <a:spLocks noGrp="1"/>
          </p:cNvSpPr>
          <p:nvPr>
            <p:ph type="sldNum" sz="quarter" idx="5"/>
          </p:nvPr>
        </p:nvSpPr>
        <p:spPr/>
        <p:txBody>
          <a:bodyPr rtlCol="0"/>
          <a:lstStyle/>
          <a:p>
            <a:pPr rtl="0"/>
            <a:fld id="{CF3B4569-3B6E-468D-B981-DA515F47BCE4}" type="slidenum">
              <a:rPr lang="lt-LT" smtClean="0"/>
              <a:t>1</a:t>
            </a:fld>
            <a:endParaRPr lang="lt-LT"/>
          </a:p>
        </p:txBody>
      </p:sp>
    </p:spTree>
    <p:extLst>
      <p:ext uri="{BB962C8B-B14F-4D97-AF65-F5344CB8AC3E}">
        <p14:creationId xmlns:p14="http://schemas.microsoft.com/office/powerpoint/2010/main" val="3406569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adinė skaidrė">
    <p:spTree>
      <p:nvGrpSpPr>
        <p:cNvPr id="1" name=""/>
        <p:cNvGrpSpPr/>
        <p:nvPr/>
      </p:nvGrpSpPr>
      <p:grpSpPr>
        <a:xfrm>
          <a:off x="0" y="0"/>
          <a:ext cx="0" cy="0"/>
          <a:chOff x="0" y="0"/>
          <a:chExt cx="0" cy="0"/>
        </a:xfrm>
      </p:grpSpPr>
      <p:grpSp>
        <p:nvGrpSpPr>
          <p:cNvPr id="89" name="88 grupė"/>
          <p:cNvGrpSpPr/>
          <p:nvPr/>
        </p:nvGrpSpPr>
        <p:grpSpPr>
          <a:xfrm>
            <a:off x="-329674" y="-59376"/>
            <a:ext cx="12515851" cy="6934071"/>
            <a:chOff x="-329674" y="-51881"/>
            <a:chExt cx="12515851" cy="6934071"/>
          </a:xfrm>
        </p:grpSpPr>
        <p:sp>
          <p:nvSpPr>
            <p:cNvPr id="90" name="5 laisva forma"/>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6 laisva forma"/>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7 laisva forma"/>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8 laisva forma"/>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9 laisva forma"/>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10 laisva forma"/>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11 laisva forma"/>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12 laisva forma"/>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13 laisva forma"/>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14 laisva forma"/>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15 laisva forma"/>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16 laisva forma"/>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17 laisva forma"/>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18 laisva forma"/>
            <p:cNvSpPr/>
            <p:nvPr/>
          </p:nvSpPr>
          <p:spPr bwMode="auto">
            <a:xfrm>
              <a:off x="6463239" y="15853"/>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19 laisva forma"/>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20 laisva forma"/>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21 laisva forma"/>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22 laisva forma"/>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23 laisva forma"/>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8 grupė"/>
          <p:cNvGrpSpPr/>
          <p:nvPr/>
        </p:nvGrpSpPr>
        <p:grpSpPr>
          <a:xfrm>
            <a:off x="1669293" y="1186483"/>
            <a:ext cx="8848345" cy="4477933"/>
            <a:chOff x="1669293" y="1186483"/>
            <a:chExt cx="8848345" cy="4477933"/>
          </a:xfrm>
        </p:grpSpPr>
        <p:sp>
          <p:nvSpPr>
            <p:cNvPr id="39" name="38 stačiakampis"/>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39 lygiašonis trikampis"/>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40 stačiakampis"/>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ctrTitle"/>
          </p:nvPr>
        </p:nvSpPr>
        <p:spPr>
          <a:xfrm>
            <a:off x="1759236" y="2075504"/>
            <a:ext cx="8679915" cy="1748729"/>
          </a:xfrm>
        </p:spPr>
        <p:txBody>
          <a:bodyPr bIns="0" rtlCol="0" anchor="b">
            <a:normAutofit/>
          </a:bodyPr>
          <a:lstStyle>
            <a:lvl1pPr algn="ctr">
              <a:lnSpc>
                <a:spcPct val="80000"/>
              </a:lnSpc>
              <a:defRPr sz="5400" spc="-150">
                <a:solidFill>
                  <a:srgbClr val="FFFEFF"/>
                </a:solidFill>
              </a:defRPr>
            </a:lvl1pPr>
          </a:lstStyle>
          <a:p>
            <a:pPr rtl="0"/>
            <a:r>
              <a:rPr lang="lt-LT" noProof="0" dirty="0"/>
              <a:t>Spustelėkite, jei norite redaguoti ruošinio pavadinimo stilių</a:t>
            </a:r>
          </a:p>
        </p:txBody>
      </p:sp>
      <p:sp>
        <p:nvSpPr>
          <p:cNvPr id="3" name="2 paantraštė"/>
          <p:cNvSpPr>
            <a:spLocks noGrp="1"/>
          </p:cNvSpPr>
          <p:nvPr>
            <p:ph type="subTitle" idx="1"/>
          </p:nvPr>
        </p:nvSpPr>
        <p:spPr>
          <a:xfrm>
            <a:off x="1759237" y="3906266"/>
            <a:ext cx="8673427" cy="1322587"/>
          </a:xfrm>
        </p:spPr>
        <p:txBody>
          <a:bodyPr tIns="0" rtlCol="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lt-LT" noProof="0" dirty="0"/>
              <a:t>Spustelėję redaguokite šablono paantraštės stilių</a:t>
            </a:r>
          </a:p>
        </p:txBody>
      </p:sp>
      <p:sp>
        <p:nvSpPr>
          <p:cNvPr id="4" name="3 datos vietos rezervavimo ženklas"/>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rtl="0"/>
            <a:fld id="{BA42D166-0FA4-42D8-8088-2AE5A6A69ABC}" type="datetime1">
              <a:rPr lang="lt-LT" noProof="0" smtClean="0"/>
              <a:t>2021-10-20</a:t>
            </a:fld>
            <a:endParaRPr lang="lt-LT" noProof="0" dirty="0"/>
          </a:p>
        </p:txBody>
      </p:sp>
      <p:sp>
        <p:nvSpPr>
          <p:cNvPr id="5" name="4 poraštės vietos rezervavimo ženklas"/>
          <p:cNvSpPr>
            <a:spLocks noGrp="1"/>
          </p:cNvSpPr>
          <p:nvPr>
            <p:ph type="ftr" sz="quarter" idx="11"/>
          </p:nvPr>
        </p:nvSpPr>
        <p:spPr>
          <a:xfrm>
            <a:off x="804672" y="6227064"/>
            <a:ext cx="10588752" cy="320040"/>
          </a:xfrm>
        </p:spPr>
        <p:txBody>
          <a:bodyPr rtlCol="0"/>
          <a:lstStyle>
            <a:lvl1pPr algn="ctr">
              <a:defRPr/>
            </a:lvl1pPr>
          </a:lstStyle>
          <a:p>
            <a:pPr rtl="0"/>
            <a:endParaRPr lang="lt-LT" noProof="0" dirty="0"/>
          </a:p>
        </p:txBody>
      </p:sp>
      <p:sp>
        <p:nvSpPr>
          <p:cNvPr id="6" name="5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grpSp>
        <p:nvGrpSpPr>
          <p:cNvPr id="75" name="74 grupė"/>
          <p:cNvGrpSpPr/>
          <p:nvPr/>
        </p:nvGrpSpPr>
        <p:grpSpPr>
          <a:xfrm>
            <a:off x="-417513" y="0"/>
            <a:ext cx="12584114" cy="6853238"/>
            <a:chOff x="-417513" y="0"/>
            <a:chExt cx="12584114" cy="6853238"/>
          </a:xfrm>
        </p:grpSpPr>
        <p:sp>
          <p:nvSpPr>
            <p:cNvPr id="76"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21 grupė"/>
          <p:cNvGrpSpPr/>
          <p:nvPr/>
        </p:nvGrpSpPr>
        <p:grpSpPr>
          <a:xfrm>
            <a:off x="800144" y="1699589"/>
            <a:ext cx="3674476" cy="3470421"/>
            <a:chOff x="697883" y="1816768"/>
            <a:chExt cx="3674476" cy="3470421"/>
          </a:xfrm>
        </p:grpSpPr>
        <p:sp>
          <p:nvSpPr>
            <p:cNvPr id="23" name="22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24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8632" y="2349925"/>
            <a:ext cx="3501196" cy="2456441"/>
          </a:xfrm>
        </p:spPr>
        <p:txBody>
          <a:bodyPr rtlCol="0"/>
          <a:lstStyle>
            <a:lvl1pPr>
              <a:defRPr>
                <a:solidFill>
                  <a:srgbClr val="FFFEFF"/>
                </a:solidFill>
              </a:defRPr>
            </a:lvl1pPr>
          </a:lstStyle>
          <a:p>
            <a:pPr rtl="0"/>
            <a:r>
              <a:rPr lang="lt-LT" noProof="0" dirty="0"/>
              <a:t>Spustelėkite, jei norite redaguoti ruošinio pavadinimo stilių</a:t>
            </a:r>
          </a:p>
        </p:txBody>
      </p:sp>
      <p:sp>
        <p:nvSpPr>
          <p:cNvPr id="3" name="2 vertikalaus teksto vietos rezervavimo ženklas"/>
          <p:cNvSpPr>
            <a:spLocks noGrp="1"/>
          </p:cNvSpPr>
          <p:nvPr>
            <p:ph type="body" orient="vert" idx="1"/>
          </p:nvPr>
        </p:nvSpPr>
        <p:spPr>
          <a:xfrm>
            <a:off x="5109983" y="794719"/>
            <a:ext cx="6275035" cy="5257090"/>
          </a:xfrm>
        </p:spPr>
        <p:txBody>
          <a:bodyPr vert="eaVert"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4" name="3 datos vietos rezervavimo ženklas"/>
          <p:cNvSpPr>
            <a:spLocks noGrp="1"/>
          </p:cNvSpPr>
          <p:nvPr>
            <p:ph type="dt" sz="half" idx="10"/>
          </p:nvPr>
        </p:nvSpPr>
        <p:spPr/>
        <p:txBody>
          <a:bodyPr rtlCol="0"/>
          <a:lstStyle/>
          <a:p>
            <a:pPr rtl="0"/>
            <a:fld id="{292F7AB0-69C9-4E27-8116-6B96B45E9DD3}" type="datetime1">
              <a:rPr lang="lt-LT" noProof="0" smtClean="0"/>
              <a:t>2021-10-20</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grpSp>
        <p:nvGrpSpPr>
          <p:cNvPr id="75" name="74 grupė"/>
          <p:cNvGrpSpPr/>
          <p:nvPr/>
        </p:nvGrpSpPr>
        <p:grpSpPr>
          <a:xfrm flipH="1">
            <a:off x="0" y="0"/>
            <a:ext cx="12584114" cy="6853238"/>
            <a:chOff x="-417513" y="0"/>
            <a:chExt cx="12584114" cy="6853238"/>
          </a:xfrm>
        </p:grpSpPr>
        <p:sp>
          <p:nvSpPr>
            <p:cNvPr id="76"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21 grupė"/>
          <p:cNvGrpSpPr/>
          <p:nvPr/>
        </p:nvGrpSpPr>
        <p:grpSpPr>
          <a:xfrm>
            <a:off x="7718948" y="1699589"/>
            <a:ext cx="3674476" cy="3470421"/>
            <a:chOff x="697883" y="1816768"/>
            <a:chExt cx="3674476" cy="3470421"/>
          </a:xfrm>
        </p:grpSpPr>
        <p:sp>
          <p:nvSpPr>
            <p:cNvPr id="23" name="22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24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vertikalus pavadinimas"/>
          <p:cNvSpPr>
            <a:spLocks noGrp="1"/>
          </p:cNvSpPr>
          <p:nvPr>
            <p:ph type="title" orient="vert"/>
          </p:nvPr>
        </p:nvSpPr>
        <p:spPr>
          <a:xfrm>
            <a:off x="7807437" y="2349925"/>
            <a:ext cx="3501195" cy="2456442"/>
          </a:xfrm>
        </p:spPr>
        <p:txBody>
          <a:bodyPr vert="eaVert" rtlCol="0"/>
          <a:lstStyle>
            <a:lvl1pPr algn="l">
              <a:lnSpc>
                <a:spcPct val="80000"/>
              </a:lnSpc>
              <a:defRPr>
                <a:solidFill>
                  <a:srgbClr val="FFFEFF"/>
                </a:solidFill>
              </a:defRPr>
            </a:lvl1pPr>
          </a:lstStyle>
          <a:p>
            <a:pPr rtl="0"/>
            <a:r>
              <a:rPr lang="lt-LT" noProof="0" dirty="0"/>
              <a:t>Spustelėkite, jei norite redaguoti ruošinio pavadinimo stilių</a:t>
            </a:r>
          </a:p>
        </p:txBody>
      </p:sp>
      <p:sp>
        <p:nvSpPr>
          <p:cNvPr id="3" name="2 vertikalaus teksto vietos rezervavimo ženklas"/>
          <p:cNvSpPr>
            <a:spLocks noGrp="1"/>
          </p:cNvSpPr>
          <p:nvPr>
            <p:ph type="body" orient="vert" idx="1"/>
          </p:nvPr>
        </p:nvSpPr>
        <p:spPr>
          <a:xfrm>
            <a:off x="802747" y="798444"/>
            <a:ext cx="6268622" cy="5257303"/>
          </a:xfrm>
        </p:spPr>
        <p:txBody>
          <a:bodyPr vert="eaVert"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4" name="3 datos vietos rezervavimo ženklas"/>
          <p:cNvSpPr>
            <a:spLocks noGrp="1"/>
          </p:cNvSpPr>
          <p:nvPr>
            <p:ph type="dt" sz="half" idx="10"/>
          </p:nvPr>
        </p:nvSpPr>
        <p:spPr>
          <a:xfrm>
            <a:off x="804672" y="320040"/>
            <a:ext cx="3657600" cy="320040"/>
          </a:xfrm>
        </p:spPr>
        <p:txBody>
          <a:bodyPr rtlCol="0"/>
          <a:lstStyle/>
          <a:p>
            <a:pPr rtl="0"/>
            <a:fld id="{3FF1E226-F733-47F5-BEBE-150F1DCFDD38}" type="datetime1">
              <a:rPr lang="lt-LT" noProof="0" smtClean="0"/>
              <a:t>2021-10-20</a:t>
            </a:fld>
            <a:endParaRPr lang="lt-LT" noProof="0" dirty="0"/>
          </a:p>
        </p:txBody>
      </p:sp>
      <p:sp>
        <p:nvSpPr>
          <p:cNvPr id="5" name="4 poraštės vietos rezervavimo ženklas"/>
          <p:cNvSpPr>
            <a:spLocks noGrp="1"/>
          </p:cNvSpPr>
          <p:nvPr>
            <p:ph type="ftr" sz="quarter" idx="11"/>
          </p:nvPr>
        </p:nvSpPr>
        <p:spPr>
          <a:xfrm>
            <a:off x="804672" y="6227064"/>
            <a:ext cx="10588752" cy="320040"/>
          </a:xfrm>
        </p:spPr>
        <p:txBody>
          <a:bodyPr rtlCol="0"/>
          <a:lstStyle/>
          <a:p>
            <a:pPr rtl="0"/>
            <a:endParaRPr lang="lt-LT" noProof="0" dirty="0"/>
          </a:p>
        </p:txBody>
      </p:sp>
      <p:sp>
        <p:nvSpPr>
          <p:cNvPr id="6" name="5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grpSp>
        <p:nvGrpSpPr>
          <p:cNvPr id="80" name="79 grupė"/>
          <p:cNvGrpSpPr/>
          <p:nvPr/>
        </p:nvGrpSpPr>
        <p:grpSpPr>
          <a:xfrm>
            <a:off x="-417513" y="0"/>
            <a:ext cx="12584114" cy="6853238"/>
            <a:chOff x="-417513" y="0"/>
            <a:chExt cx="12584114" cy="6853238"/>
          </a:xfrm>
        </p:grpSpPr>
        <p:sp>
          <p:nvSpPr>
            <p:cNvPr id="81"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26 grupė"/>
          <p:cNvGrpSpPr/>
          <p:nvPr/>
        </p:nvGrpSpPr>
        <p:grpSpPr>
          <a:xfrm>
            <a:off x="800144" y="1699589"/>
            <a:ext cx="3674476" cy="3470421"/>
            <a:chOff x="697883" y="1816768"/>
            <a:chExt cx="3674476" cy="3470421"/>
          </a:xfrm>
        </p:grpSpPr>
        <p:sp>
          <p:nvSpPr>
            <p:cNvPr id="28" name="27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29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8631" y="2349925"/>
            <a:ext cx="3498979" cy="2456442"/>
          </a:xfrm>
        </p:spPr>
        <p:txBody>
          <a:bodyPr rtlCol="0"/>
          <a:lstStyle>
            <a:lvl1pPr>
              <a:defRPr>
                <a:solidFill>
                  <a:srgbClr val="FFFEFF"/>
                </a:solidFill>
              </a:defRPr>
            </a:lvl1pPr>
          </a:lstStyle>
          <a:p>
            <a:pPr rtl="0"/>
            <a:r>
              <a:rPr lang="lt-LT" noProof="0" dirty="0"/>
              <a:t>Spustelėkite, jei norite redaguoti ruošinio pavadinimo stilių</a:t>
            </a:r>
          </a:p>
        </p:txBody>
      </p:sp>
      <p:sp>
        <p:nvSpPr>
          <p:cNvPr id="3" name="2 turinio vietos rezervavimo ženklas"/>
          <p:cNvSpPr>
            <a:spLocks noGrp="1"/>
          </p:cNvSpPr>
          <p:nvPr>
            <p:ph idx="1"/>
          </p:nvPr>
        </p:nvSpPr>
        <p:spPr>
          <a:xfrm>
            <a:off x="5118447" y="803186"/>
            <a:ext cx="6281873" cy="5248622"/>
          </a:xfrm>
        </p:spPr>
        <p:txBody>
          <a:bodyPr rtlCol="0" anchor="ctr"/>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4" name="3 datos vietos rezervavimo ženklas"/>
          <p:cNvSpPr>
            <a:spLocks noGrp="1"/>
          </p:cNvSpPr>
          <p:nvPr>
            <p:ph type="dt" sz="half" idx="10"/>
          </p:nvPr>
        </p:nvSpPr>
        <p:spPr/>
        <p:txBody>
          <a:bodyPr rtlCol="0"/>
          <a:lstStyle/>
          <a:p>
            <a:pPr rtl="0"/>
            <a:fld id="{42B12F54-F4A5-491D-B503-F3AC4914933A}" type="datetime1">
              <a:rPr lang="lt-LT" noProof="0" smtClean="0"/>
              <a:t>2021-10-20</a:t>
            </a:fld>
            <a:endParaRPr lang="lt-LT" noProof="0" dirty="0"/>
          </a:p>
        </p:txBody>
      </p:sp>
      <p:sp>
        <p:nvSpPr>
          <p:cNvPr id="5" name="4 poraštės vietos rezervavimo ženklas"/>
          <p:cNvSpPr>
            <a:spLocks noGrp="1"/>
          </p:cNvSpPr>
          <p:nvPr>
            <p:ph type="ftr" sz="quarter" idx="11"/>
          </p:nvPr>
        </p:nvSpPr>
        <p:spPr/>
        <p:txBody>
          <a:bodyPr rtlCol="0"/>
          <a:lstStyle/>
          <a:p>
            <a:pPr rtl="0"/>
            <a:endParaRPr lang="lt-LT" noProof="0" dirty="0"/>
          </a:p>
        </p:txBody>
      </p:sp>
      <p:sp>
        <p:nvSpPr>
          <p:cNvPr id="6" name="5 skaidrės numerio vietos rezervavimo ženklas"/>
          <p:cNvSpPr>
            <a:spLocks noGrp="1"/>
          </p:cNvSpPr>
          <p:nvPr>
            <p:ph type="sldNum" sz="quarter" idx="12"/>
          </p:nvPr>
        </p:nvSpPr>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grpSp>
        <p:nvGrpSpPr>
          <p:cNvPr id="77" name="76 grupė"/>
          <p:cNvGrpSpPr/>
          <p:nvPr/>
        </p:nvGrpSpPr>
        <p:grpSpPr>
          <a:xfrm>
            <a:off x="-329674" y="-59376"/>
            <a:ext cx="12515851" cy="6923798"/>
            <a:chOff x="-329674" y="-51881"/>
            <a:chExt cx="12515851" cy="6923798"/>
          </a:xfrm>
        </p:grpSpPr>
        <p:sp>
          <p:nvSpPr>
            <p:cNvPr id="78" name="5 laisva forma"/>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6 laisva forma"/>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7 laisva forma"/>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8 laisva forma"/>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9 laisva forma"/>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10 laisva forma"/>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11 laisva forma"/>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12 laisva forma"/>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3 laisva forma"/>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14 laisva forma"/>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15 laisva forma"/>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16 laisva forma"/>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17 laisva forma"/>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18 laisva forma"/>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19 laisva forma"/>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20 laisva forma"/>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21 laisva forma"/>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22 laisva forma"/>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23 laisva forma"/>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8 grupė"/>
          <p:cNvGrpSpPr/>
          <p:nvPr/>
        </p:nvGrpSpPr>
        <p:grpSpPr>
          <a:xfrm>
            <a:off x="3259545" y="1186483"/>
            <a:ext cx="5666145" cy="4477933"/>
            <a:chOff x="3259545" y="1186483"/>
            <a:chExt cx="5666145" cy="4477933"/>
          </a:xfrm>
        </p:grpSpPr>
        <p:sp>
          <p:nvSpPr>
            <p:cNvPr id="99" name="98 stačiakampis"/>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39 lygiašonis trikampis"/>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100 stačiakampis"/>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3344216" y="2074730"/>
            <a:ext cx="5490224" cy="1689390"/>
          </a:xfrm>
        </p:spPr>
        <p:txBody>
          <a:bodyPr bIns="0" rtlCol="0" anchor="b">
            <a:normAutofit/>
          </a:bodyPr>
          <a:lstStyle>
            <a:lvl1pPr algn="ctr">
              <a:defRPr sz="4400">
                <a:solidFill>
                  <a:srgbClr val="FFFEFF"/>
                </a:solidFill>
              </a:defRPr>
            </a:lvl1pPr>
          </a:lstStyle>
          <a:p>
            <a:pPr rtl="0"/>
            <a:r>
              <a:rPr lang="lt-LT" noProof="0" dirty="0"/>
              <a:t>Spustelėkite, jei norite redaguoti ruošinio pavadinimo stilių</a:t>
            </a:r>
          </a:p>
        </p:txBody>
      </p:sp>
      <p:sp>
        <p:nvSpPr>
          <p:cNvPr id="3" name="2 teksto vietos rezervavimo ženklas"/>
          <p:cNvSpPr>
            <a:spLocks noGrp="1"/>
          </p:cNvSpPr>
          <p:nvPr>
            <p:ph type="body" idx="1"/>
          </p:nvPr>
        </p:nvSpPr>
        <p:spPr>
          <a:xfrm>
            <a:off x="3344215" y="3846851"/>
            <a:ext cx="5490223" cy="1383770"/>
          </a:xfrm>
        </p:spPr>
        <p:txBody>
          <a:bodyPr tIns="0" rtlCol="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lt-LT" noProof="0" dirty="0"/>
              <a:t>Redaguoti šablono teksto stilius</a:t>
            </a:r>
          </a:p>
        </p:txBody>
      </p:sp>
      <p:sp>
        <p:nvSpPr>
          <p:cNvPr id="4" name="3 datos vietos rezervavimo ženklas"/>
          <p:cNvSpPr>
            <a:spLocks noGrp="1"/>
          </p:cNvSpPr>
          <p:nvPr>
            <p:ph type="dt" sz="half" idx="10"/>
          </p:nvPr>
        </p:nvSpPr>
        <p:spPr>
          <a:xfrm>
            <a:off x="804672" y="320040"/>
            <a:ext cx="3657600" cy="320040"/>
          </a:xfrm>
        </p:spPr>
        <p:txBody>
          <a:bodyPr rtlCol="0"/>
          <a:lstStyle/>
          <a:p>
            <a:pPr rtl="0"/>
            <a:fld id="{EC8A6DED-C1DC-456F-83A3-748C004E3CC0}" type="datetime1">
              <a:rPr lang="lt-LT" noProof="0" smtClean="0"/>
              <a:t>2021-10-20</a:t>
            </a:fld>
            <a:endParaRPr lang="lt-LT" noProof="0" dirty="0"/>
          </a:p>
        </p:txBody>
      </p:sp>
      <p:sp>
        <p:nvSpPr>
          <p:cNvPr id="5" name="4 poraštės vietos rezervavimo ženklas"/>
          <p:cNvSpPr>
            <a:spLocks noGrp="1"/>
          </p:cNvSpPr>
          <p:nvPr>
            <p:ph type="ftr" sz="quarter" idx="11"/>
          </p:nvPr>
        </p:nvSpPr>
        <p:spPr>
          <a:xfrm>
            <a:off x="804672" y="6227064"/>
            <a:ext cx="10588752" cy="320040"/>
          </a:xfrm>
        </p:spPr>
        <p:txBody>
          <a:bodyPr rtlCol="0"/>
          <a:lstStyle>
            <a:lvl1pPr algn="ctr">
              <a:defRPr/>
            </a:lvl1pPr>
          </a:lstStyle>
          <a:p>
            <a:pPr rtl="0"/>
            <a:endParaRPr lang="lt-LT" noProof="0" dirty="0"/>
          </a:p>
        </p:txBody>
      </p:sp>
      <p:sp>
        <p:nvSpPr>
          <p:cNvPr id="6" name="5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grpSp>
        <p:nvGrpSpPr>
          <p:cNvPr id="37" name="36 grupė"/>
          <p:cNvGrpSpPr/>
          <p:nvPr/>
        </p:nvGrpSpPr>
        <p:grpSpPr>
          <a:xfrm>
            <a:off x="-417513" y="0"/>
            <a:ext cx="12584114" cy="6853238"/>
            <a:chOff x="-417513" y="0"/>
            <a:chExt cx="12584114" cy="6853238"/>
          </a:xfrm>
        </p:grpSpPr>
        <p:sp>
          <p:nvSpPr>
            <p:cNvPr id="38"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58 grupė"/>
          <p:cNvGrpSpPr/>
          <p:nvPr/>
        </p:nvGrpSpPr>
        <p:grpSpPr>
          <a:xfrm>
            <a:off x="800144" y="1699589"/>
            <a:ext cx="3674476" cy="3470421"/>
            <a:chOff x="697883" y="1816768"/>
            <a:chExt cx="3674476" cy="3470421"/>
          </a:xfrm>
        </p:grpSpPr>
        <p:sp>
          <p:nvSpPr>
            <p:cNvPr id="60" name="59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61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9000" y="2339669"/>
            <a:ext cx="3500828" cy="2470065"/>
          </a:xfrm>
        </p:spPr>
        <p:txBody>
          <a:bodyPr lIns="91440" tIns="91440" rIns="91440" bIns="91440" rtlCol="0"/>
          <a:lstStyle>
            <a:lvl1pPr>
              <a:defRPr>
                <a:solidFill>
                  <a:srgbClr val="FFFEFF"/>
                </a:solidFill>
              </a:defRPr>
            </a:lvl1pPr>
          </a:lstStyle>
          <a:p>
            <a:pPr rtl="0"/>
            <a:r>
              <a:rPr lang="lt-LT" noProof="0" dirty="0"/>
              <a:t>Spustelėkite, jei norite redaguoti ruošinio pavadinimo stilių</a:t>
            </a:r>
          </a:p>
        </p:txBody>
      </p:sp>
      <p:sp>
        <p:nvSpPr>
          <p:cNvPr id="3" name="2 turinio vietos rezervavimo ženklas"/>
          <p:cNvSpPr>
            <a:spLocks noGrp="1"/>
          </p:cNvSpPr>
          <p:nvPr>
            <p:ph sz="half" idx="1"/>
          </p:nvPr>
        </p:nvSpPr>
        <p:spPr>
          <a:xfrm>
            <a:off x="5120878" y="803187"/>
            <a:ext cx="6269591" cy="2382651"/>
          </a:xfrm>
        </p:spPr>
        <p:txBody>
          <a:bodyPr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4" name="3 turinio vietos rezervavimo ženklas"/>
          <p:cNvSpPr>
            <a:spLocks noGrp="1"/>
          </p:cNvSpPr>
          <p:nvPr>
            <p:ph sz="half" idx="2"/>
          </p:nvPr>
        </p:nvSpPr>
        <p:spPr>
          <a:xfrm>
            <a:off x="5118447" y="3672162"/>
            <a:ext cx="6272022" cy="2383586"/>
          </a:xfrm>
        </p:spPr>
        <p:txBody>
          <a:bodyPr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5" name="4 datos vietos rezervavimo ženklas"/>
          <p:cNvSpPr>
            <a:spLocks noGrp="1"/>
          </p:cNvSpPr>
          <p:nvPr>
            <p:ph type="dt" sz="half" idx="10"/>
          </p:nvPr>
        </p:nvSpPr>
        <p:spPr>
          <a:xfrm>
            <a:off x="804672" y="320040"/>
            <a:ext cx="3657600" cy="320040"/>
          </a:xfrm>
        </p:spPr>
        <p:txBody>
          <a:bodyPr rtlCol="0"/>
          <a:lstStyle/>
          <a:p>
            <a:pPr rtl="0"/>
            <a:fld id="{99D7331B-EE63-420A-B22B-1595CD7A524D}" type="datetime1">
              <a:rPr lang="lt-LT" noProof="0" smtClean="0"/>
              <a:t>2021-10-20</a:t>
            </a:fld>
            <a:endParaRPr lang="lt-LT" noProof="0" dirty="0"/>
          </a:p>
        </p:txBody>
      </p:sp>
      <p:sp>
        <p:nvSpPr>
          <p:cNvPr id="6" name="5 poraštės vietos rezervavimo ženklas"/>
          <p:cNvSpPr>
            <a:spLocks noGrp="1"/>
          </p:cNvSpPr>
          <p:nvPr>
            <p:ph type="ftr" sz="quarter" idx="11"/>
          </p:nvPr>
        </p:nvSpPr>
        <p:spPr>
          <a:xfrm>
            <a:off x="804672" y="6227064"/>
            <a:ext cx="10588752" cy="320040"/>
          </a:xfrm>
        </p:spPr>
        <p:txBody>
          <a:bodyPr rtlCol="0"/>
          <a:lstStyle/>
          <a:p>
            <a:pPr rtl="0"/>
            <a:endParaRPr lang="lt-LT" noProof="0" dirty="0"/>
          </a:p>
        </p:txBody>
      </p:sp>
      <p:sp>
        <p:nvSpPr>
          <p:cNvPr id="7" name="6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alyginimas">
    <p:spTree>
      <p:nvGrpSpPr>
        <p:cNvPr id="1" name=""/>
        <p:cNvGrpSpPr/>
        <p:nvPr/>
      </p:nvGrpSpPr>
      <p:grpSpPr>
        <a:xfrm>
          <a:off x="0" y="0"/>
          <a:ext cx="0" cy="0"/>
          <a:chOff x="0" y="0"/>
          <a:chExt cx="0" cy="0"/>
        </a:xfrm>
      </p:grpSpPr>
      <p:grpSp>
        <p:nvGrpSpPr>
          <p:cNvPr id="39" name="38 grupė"/>
          <p:cNvGrpSpPr/>
          <p:nvPr/>
        </p:nvGrpSpPr>
        <p:grpSpPr>
          <a:xfrm>
            <a:off x="-417513" y="0"/>
            <a:ext cx="12584114" cy="6853238"/>
            <a:chOff x="-417513" y="0"/>
            <a:chExt cx="12584114" cy="6853238"/>
          </a:xfrm>
        </p:grpSpPr>
        <p:sp>
          <p:nvSpPr>
            <p:cNvPr id="40"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60 grupė"/>
          <p:cNvGrpSpPr/>
          <p:nvPr/>
        </p:nvGrpSpPr>
        <p:grpSpPr>
          <a:xfrm>
            <a:off x="800144" y="1699589"/>
            <a:ext cx="3674476" cy="3470421"/>
            <a:chOff x="697883" y="1816768"/>
            <a:chExt cx="3674476" cy="3470421"/>
          </a:xfrm>
        </p:grpSpPr>
        <p:sp>
          <p:nvSpPr>
            <p:cNvPr id="62" name="61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63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9001" y="2363915"/>
            <a:ext cx="3500828" cy="2460497"/>
          </a:xfrm>
        </p:spPr>
        <p:txBody>
          <a:bodyPr lIns="91440" tIns="91440" rIns="91440" bIns="91440" rtlCol="0"/>
          <a:lstStyle>
            <a:lvl1pPr>
              <a:defRPr>
                <a:solidFill>
                  <a:srgbClr val="FFFEFF"/>
                </a:solidFill>
              </a:defRPr>
            </a:lvl1pPr>
          </a:lstStyle>
          <a:p>
            <a:pPr rtl="0"/>
            <a:r>
              <a:rPr lang="lt-LT" noProof="0" dirty="0"/>
              <a:t>Spustelėkite, jei norite redaguoti ruošinio pavadinimo stilių</a:t>
            </a:r>
          </a:p>
        </p:txBody>
      </p:sp>
      <p:sp>
        <p:nvSpPr>
          <p:cNvPr id="3" name="2 teksto vietos rezervavimo ženklas"/>
          <p:cNvSpPr>
            <a:spLocks noGrp="1"/>
          </p:cNvSpPr>
          <p:nvPr>
            <p:ph type="body" idx="1"/>
          </p:nvPr>
        </p:nvSpPr>
        <p:spPr>
          <a:xfrm>
            <a:off x="5125137" y="803185"/>
            <a:ext cx="6265088" cy="685800"/>
          </a:xfrm>
        </p:spPr>
        <p:txBody>
          <a:bodyPr rtlCol="0"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dirty="0"/>
              <a:t>Redaguoti šablono teksto stilius</a:t>
            </a:r>
          </a:p>
        </p:txBody>
      </p:sp>
      <p:sp>
        <p:nvSpPr>
          <p:cNvPr id="4" name="3 turinio vietos rezervavimo ženklas"/>
          <p:cNvSpPr>
            <a:spLocks noGrp="1"/>
          </p:cNvSpPr>
          <p:nvPr>
            <p:ph sz="half" idx="2"/>
          </p:nvPr>
        </p:nvSpPr>
        <p:spPr>
          <a:xfrm>
            <a:off x="5125305" y="1488985"/>
            <a:ext cx="6264350" cy="1696853"/>
          </a:xfrm>
        </p:spPr>
        <p:txBody>
          <a:bodyPr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5" name="4 teksto vietos rezervavimo ženklas"/>
          <p:cNvSpPr>
            <a:spLocks noGrp="1"/>
          </p:cNvSpPr>
          <p:nvPr>
            <p:ph type="body" sz="quarter" idx="3"/>
          </p:nvPr>
        </p:nvSpPr>
        <p:spPr>
          <a:xfrm>
            <a:off x="5118653" y="3665887"/>
            <a:ext cx="6264414" cy="685800"/>
          </a:xfrm>
        </p:spPr>
        <p:txBody>
          <a:bodyPr rtlCol="0"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dirty="0"/>
              <a:t>Redaguoti šablono teksto stilius</a:t>
            </a:r>
          </a:p>
        </p:txBody>
      </p:sp>
      <p:sp>
        <p:nvSpPr>
          <p:cNvPr id="6" name="5 turinio vietos rezervavimo ženklas"/>
          <p:cNvSpPr>
            <a:spLocks noGrp="1"/>
          </p:cNvSpPr>
          <p:nvPr>
            <p:ph sz="quarter" idx="4"/>
          </p:nvPr>
        </p:nvSpPr>
        <p:spPr>
          <a:xfrm>
            <a:off x="5118447" y="4351687"/>
            <a:ext cx="6265588" cy="1704060"/>
          </a:xfrm>
        </p:spPr>
        <p:txBody>
          <a:bodyPr rtlCol="0"/>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7" name="6 datos vietos rezervavimo ženklas"/>
          <p:cNvSpPr>
            <a:spLocks noGrp="1"/>
          </p:cNvSpPr>
          <p:nvPr>
            <p:ph type="dt" sz="half" idx="10"/>
          </p:nvPr>
        </p:nvSpPr>
        <p:spPr>
          <a:xfrm>
            <a:off x="804672" y="320040"/>
            <a:ext cx="3657600" cy="320040"/>
          </a:xfrm>
        </p:spPr>
        <p:txBody>
          <a:bodyPr rtlCol="0"/>
          <a:lstStyle/>
          <a:p>
            <a:pPr rtl="0"/>
            <a:fld id="{F2C31468-28D8-4B46-9BF6-952861DE6F2E}" type="datetime1">
              <a:rPr lang="lt-LT" noProof="0" smtClean="0"/>
              <a:t>2021-10-20</a:t>
            </a:fld>
            <a:endParaRPr lang="lt-LT" noProof="0" dirty="0"/>
          </a:p>
        </p:txBody>
      </p:sp>
      <p:sp>
        <p:nvSpPr>
          <p:cNvPr id="8" name="7 poraštės vietos rezervavimo ženklas"/>
          <p:cNvSpPr>
            <a:spLocks noGrp="1"/>
          </p:cNvSpPr>
          <p:nvPr>
            <p:ph type="ftr" sz="quarter" idx="11"/>
          </p:nvPr>
        </p:nvSpPr>
        <p:spPr>
          <a:xfrm>
            <a:off x="804672" y="6227064"/>
            <a:ext cx="10588752" cy="320040"/>
          </a:xfrm>
        </p:spPr>
        <p:txBody>
          <a:bodyPr rtlCol="0"/>
          <a:lstStyle/>
          <a:p>
            <a:pPr rtl="0"/>
            <a:endParaRPr lang="lt-LT" noProof="0" dirty="0"/>
          </a:p>
        </p:txBody>
      </p:sp>
      <p:sp>
        <p:nvSpPr>
          <p:cNvPr id="9" name="8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grpSp>
        <p:nvGrpSpPr>
          <p:cNvPr id="77" name="76 grupė"/>
          <p:cNvGrpSpPr/>
          <p:nvPr/>
        </p:nvGrpSpPr>
        <p:grpSpPr>
          <a:xfrm>
            <a:off x="-417513" y="0"/>
            <a:ext cx="12584114" cy="6853238"/>
            <a:chOff x="-417513" y="0"/>
            <a:chExt cx="12584114" cy="6853238"/>
          </a:xfrm>
        </p:grpSpPr>
        <p:sp>
          <p:nvSpPr>
            <p:cNvPr id="78"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23 grupė"/>
          <p:cNvGrpSpPr/>
          <p:nvPr/>
        </p:nvGrpSpPr>
        <p:grpSpPr>
          <a:xfrm>
            <a:off x="800144" y="1699589"/>
            <a:ext cx="3674476" cy="3470421"/>
            <a:chOff x="697883" y="1816768"/>
            <a:chExt cx="3674476" cy="3470421"/>
          </a:xfrm>
        </p:grpSpPr>
        <p:sp>
          <p:nvSpPr>
            <p:cNvPr id="25" name="24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26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8632" y="2349925"/>
            <a:ext cx="3501196" cy="2456442"/>
          </a:xfrm>
        </p:spPr>
        <p:txBody>
          <a:bodyPr rtlCol="0"/>
          <a:lstStyle>
            <a:lvl1pPr>
              <a:defRPr>
                <a:solidFill>
                  <a:srgbClr val="FFFEFF"/>
                </a:solidFill>
              </a:defRPr>
            </a:lvl1pPr>
          </a:lstStyle>
          <a:p>
            <a:pPr rtl="0"/>
            <a:r>
              <a:rPr lang="lt-LT" noProof="0" dirty="0"/>
              <a:t>Spustelėkite, jei norite redaguoti ruošinio pavadinimo stilių</a:t>
            </a:r>
          </a:p>
        </p:txBody>
      </p:sp>
      <p:sp>
        <p:nvSpPr>
          <p:cNvPr id="3" name="2 datos vietos rezervavimo ženklas"/>
          <p:cNvSpPr>
            <a:spLocks noGrp="1"/>
          </p:cNvSpPr>
          <p:nvPr>
            <p:ph type="dt" sz="half" idx="10"/>
          </p:nvPr>
        </p:nvSpPr>
        <p:spPr/>
        <p:txBody>
          <a:bodyPr rtlCol="0"/>
          <a:lstStyle/>
          <a:p>
            <a:pPr rtl="0"/>
            <a:fld id="{EA5AD4CC-039D-40A2-A619-7489404C2602}" type="datetime1">
              <a:rPr lang="lt-LT" noProof="0" smtClean="0"/>
              <a:t>2021-10-20</a:t>
            </a:fld>
            <a:endParaRPr lang="lt-LT" noProof="0" dirty="0"/>
          </a:p>
        </p:txBody>
      </p:sp>
      <p:sp>
        <p:nvSpPr>
          <p:cNvPr id="4" name="3 poraštės vietos rezervavimo ženklas"/>
          <p:cNvSpPr>
            <a:spLocks noGrp="1"/>
          </p:cNvSpPr>
          <p:nvPr>
            <p:ph type="ftr" sz="quarter" idx="11"/>
          </p:nvPr>
        </p:nvSpPr>
        <p:spPr/>
        <p:txBody>
          <a:bodyPr rtlCol="0"/>
          <a:lstStyle/>
          <a:p>
            <a:pPr rtl="0"/>
            <a:endParaRPr lang="lt-LT" noProof="0" dirty="0"/>
          </a:p>
        </p:txBody>
      </p:sp>
      <p:sp>
        <p:nvSpPr>
          <p:cNvPr id="5" name="4 skaidrės numerio vietos rezervavimo ženklas"/>
          <p:cNvSpPr>
            <a:spLocks noGrp="1"/>
          </p:cNvSpPr>
          <p:nvPr>
            <p:ph type="sldNum" sz="quarter" idx="12"/>
          </p:nvPr>
        </p:nvSpPr>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s">
    <p:spTree>
      <p:nvGrpSpPr>
        <p:cNvPr id="1" name=""/>
        <p:cNvGrpSpPr/>
        <p:nvPr/>
      </p:nvGrpSpPr>
      <p:grpSpPr>
        <a:xfrm>
          <a:off x="0" y="0"/>
          <a:ext cx="0" cy="0"/>
          <a:chOff x="0" y="0"/>
          <a:chExt cx="0" cy="0"/>
        </a:xfrm>
      </p:grpSpPr>
      <p:sp>
        <p:nvSpPr>
          <p:cNvPr id="2" name="1 datos vietos rezervavimo ženklas"/>
          <p:cNvSpPr>
            <a:spLocks noGrp="1"/>
          </p:cNvSpPr>
          <p:nvPr>
            <p:ph type="dt" sz="half" idx="10"/>
          </p:nvPr>
        </p:nvSpPr>
        <p:spPr>
          <a:xfrm>
            <a:off x="804672" y="320040"/>
            <a:ext cx="3657600" cy="320040"/>
          </a:xfrm>
        </p:spPr>
        <p:txBody>
          <a:bodyPr rtlCol="0"/>
          <a:lstStyle/>
          <a:p>
            <a:pPr rtl="0"/>
            <a:fld id="{B08973CF-85B5-490E-ADC2-F59D7CED105A}" type="datetime1">
              <a:rPr lang="lt-LT" noProof="0" smtClean="0"/>
              <a:t>2021-10-20</a:t>
            </a:fld>
            <a:endParaRPr lang="lt-LT" noProof="0"/>
          </a:p>
        </p:txBody>
      </p:sp>
      <p:sp>
        <p:nvSpPr>
          <p:cNvPr id="3" name="2 poraštės vietos rezervavimo ženklas"/>
          <p:cNvSpPr>
            <a:spLocks noGrp="1"/>
          </p:cNvSpPr>
          <p:nvPr>
            <p:ph type="ftr" sz="quarter" idx="11"/>
          </p:nvPr>
        </p:nvSpPr>
        <p:spPr>
          <a:xfrm>
            <a:off x="804672" y="6227064"/>
            <a:ext cx="10588752" cy="320040"/>
          </a:xfrm>
        </p:spPr>
        <p:txBody>
          <a:bodyPr rtlCol="0"/>
          <a:lstStyle/>
          <a:p>
            <a:pPr rtl="0"/>
            <a:endParaRPr lang="lt-LT" noProof="0"/>
          </a:p>
        </p:txBody>
      </p:sp>
      <p:sp>
        <p:nvSpPr>
          <p:cNvPr id="4" name="3 skaidrės numerio vietos rezervavimo ženklas"/>
          <p:cNvSpPr>
            <a:spLocks noGrp="1"/>
          </p:cNvSpPr>
          <p:nvPr>
            <p:ph type="sldNum" sz="quarter" idx="12"/>
          </p:nvPr>
        </p:nvSpPr>
        <p:spPr>
          <a:xfrm>
            <a:off x="10469880" y="320040"/>
            <a:ext cx="914400" cy="320040"/>
          </a:xfrm>
        </p:spPr>
        <p:txBody>
          <a:bodyPr rtlCol="0"/>
          <a:lstStyle/>
          <a:p>
            <a:pPr rtl="0"/>
            <a:fld id="{6D22F896-40B5-4ADD-8801-0D06FADFA095}" type="slidenum">
              <a:rPr lang="lt-LT" noProof="0" smtClean="0"/>
              <a:t>‹#›</a:t>
            </a:fld>
            <a:endParaRPr lang="lt-LT"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su antrašte">
    <p:spTree>
      <p:nvGrpSpPr>
        <p:cNvPr id="1" name=""/>
        <p:cNvGrpSpPr/>
        <p:nvPr/>
      </p:nvGrpSpPr>
      <p:grpSpPr>
        <a:xfrm>
          <a:off x="0" y="0"/>
          <a:ext cx="0" cy="0"/>
          <a:chOff x="0" y="0"/>
          <a:chExt cx="0" cy="0"/>
        </a:xfrm>
      </p:grpSpPr>
      <p:grpSp>
        <p:nvGrpSpPr>
          <p:cNvPr id="74" name="73 grupė"/>
          <p:cNvGrpSpPr/>
          <p:nvPr/>
        </p:nvGrpSpPr>
        <p:grpSpPr>
          <a:xfrm>
            <a:off x="-417513" y="0"/>
            <a:ext cx="12584114" cy="6853238"/>
            <a:chOff x="-417513" y="0"/>
            <a:chExt cx="12584114" cy="6853238"/>
          </a:xfrm>
        </p:grpSpPr>
        <p:sp>
          <p:nvSpPr>
            <p:cNvPr id="75" name="5 laisva forma"/>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6 laisva forma"/>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7 laisva forma"/>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8 laisva forma"/>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9 laisva forma"/>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10 laisva forma"/>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11 laisva forma"/>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12 laisva forma"/>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13 laisva forma"/>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14 laisva forma"/>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15 laisva forma"/>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6 laisva forma"/>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17 laisva forma"/>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8 laisva forma"/>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9 laisva forma"/>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20 laisva forma"/>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21 laisva forma"/>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22 laisva forma"/>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23 laisva forma"/>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24 laisva forma"/>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25 laisva forma"/>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20 grupė"/>
          <p:cNvGrpSpPr/>
          <p:nvPr/>
        </p:nvGrpSpPr>
        <p:grpSpPr>
          <a:xfrm>
            <a:off x="800144" y="1699589"/>
            <a:ext cx="3674476" cy="3470421"/>
            <a:chOff x="697883" y="1816768"/>
            <a:chExt cx="3674476" cy="3470421"/>
          </a:xfrm>
        </p:grpSpPr>
        <p:sp>
          <p:nvSpPr>
            <p:cNvPr id="22" name="21 stačiakampis"/>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22 lygiašonis trikampis"/>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32 stačiakampis"/>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1 pavadinimas"/>
          <p:cNvSpPr>
            <a:spLocks noGrp="1"/>
          </p:cNvSpPr>
          <p:nvPr>
            <p:ph type="title"/>
          </p:nvPr>
        </p:nvSpPr>
        <p:spPr>
          <a:xfrm>
            <a:off x="888631" y="2352026"/>
            <a:ext cx="3501197" cy="1223298"/>
          </a:xfrm>
        </p:spPr>
        <p:txBody>
          <a:bodyPr bIns="0" rtlCol="0" anchor="b">
            <a:noAutofit/>
          </a:bodyPr>
          <a:lstStyle>
            <a:lvl1pPr algn="ctr">
              <a:defRPr sz="3200">
                <a:solidFill>
                  <a:srgbClr val="FFFEFF"/>
                </a:solidFill>
              </a:defRPr>
            </a:lvl1pPr>
          </a:lstStyle>
          <a:p>
            <a:pPr rtl="0"/>
            <a:r>
              <a:rPr lang="lt-LT" noProof="0" dirty="0"/>
              <a:t>Spustelėkite, jei norite redaguoti ruošinio pavadinimo stilių</a:t>
            </a:r>
          </a:p>
        </p:txBody>
      </p:sp>
      <p:sp>
        <p:nvSpPr>
          <p:cNvPr id="3" name="2 turinio vietos rezervavimo ženklas"/>
          <p:cNvSpPr>
            <a:spLocks noGrp="1"/>
          </p:cNvSpPr>
          <p:nvPr>
            <p:ph idx="1"/>
          </p:nvPr>
        </p:nvSpPr>
        <p:spPr>
          <a:xfrm>
            <a:off x="5109983" y="802809"/>
            <a:ext cx="6275035" cy="5249940"/>
          </a:xfrm>
        </p:spPr>
        <p:txBody>
          <a:bodyPr rtlCol="0" anchor="ctr"/>
          <a:lstStyle/>
          <a:p>
            <a:pPr lvl="0" rtl="0"/>
            <a:r>
              <a:rPr lang="lt-LT" noProof="0" dirty="0"/>
              <a:t>Redaguoti šablono teksto stilius</a:t>
            </a:r>
          </a:p>
          <a:p>
            <a:pPr lvl="1" rtl="0"/>
            <a:r>
              <a:rPr lang="lt-LT" noProof="0" dirty="0"/>
              <a:t>Antras lygis</a:t>
            </a:r>
          </a:p>
          <a:p>
            <a:pPr lvl="2" rtl="0"/>
            <a:r>
              <a:rPr lang="lt-LT" noProof="0" dirty="0"/>
              <a:t>Trečias lygis</a:t>
            </a:r>
          </a:p>
          <a:p>
            <a:pPr lvl="3" rtl="0"/>
            <a:r>
              <a:rPr lang="lt-LT" noProof="0" dirty="0"/>
              <a:t>Ketvirtas lygis</a:t>
            </a:r>
          </a:p>
          <a:p>
            <a:pPr lvl="4" rtl="0"/>
            <a:r>
              <a:rPr lang="lt-LT" noProof="0" dirty="0"/>
              <a:t>Penktas lygis</a:t>
            </a:r>
          </a:p>
        </p:txBody>
      </p:sp>
      <p:sp>
        <p:nvSpPr>
          <p:cNvPr id="4" name="3 teksto vietos rezervavimo ženklas"/>
          <p:cNvSpPr>
            <a:spLocks noGrp="1"/>
          </p:cNvSpPr>
          <p:nvPr>
            <p:ph type="body" sz="half" idx="2"/>
          </p:nvPr>
        </p:nvSpPr>
        <p:spPr>
          <a:xfrm>
            <a:off x="888631" y="3580186"/>
            <a:ext cx="3501197" cy="1221164"/>
          </a:xfrm>
        </p:spPr>
        <p:txBody>
          <a:bodyPr rtlCol="0"/>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lt-LT" noProof="0" dirty="0"/>
              <a:t>Redaguoti šablono teksto stilius</a:t>
            </a:r>
          </a:p>
        </p:txBody>
      </p:sp>
      <p:sp>
        <p:nvSpPr>
          <p:cNvPr id="5" name="4 datos vietos rezervavimo ženklas"/>
          <p:cNvSpPr>
            <a:spLocks noGrp="1"/>
          </p:cNvSpPr>
          <p:nvPr>
            <p:ph type="dt" sz="half" idx="10"/>
          </p:nvPr>
        </p:nvSpPr>
        <p:spPr/>
        <p:txBody>
          <a:bodyPr rtlCol="0"/>
          <a:lstStyle/>
          <a:p>
            <a:pPr rtl="0"/>
            <a:fld id="{B39DB0CF-6EE5-4B04-8AB3-A787D3179BBC}" type="datetime1">
              <a:rPr lang="lt-LT" noProof="0" smtClean="0"/>
              <a:t>2021-10-20</a:t>
            </a:fld>
            <a:endParaRPr lang="lt-LT" noProof="0" dirty="0"/>
          </a:p>
        </p:txBody>
      </p:sp>
      <p:sp>
        <p:nvSpPr>
          <p:cNvPr id="6" name="5 poraštės vietos rezervavimo ženklas"/>
          <p:cNvSpPr>
            <a:spLocks noGrp="1"/>
          </p:cNvSpPr>
          <p:nvPr>
            <p:ph type="ftr" sz="quarter" idx="11"/>
          </p:nvPr>
        </p:nvSpPr>
        <p:spPr/>
        <p:txBody>
          <a:bodyPr rtlCol="0"/>
          <a:lstStyle/>
          <a:p>
            <a:pPr rtl="0"/>
            <a:endParaRPr lang="lt-LT" noProof="0" dirty="0"/>
          </a:p>
        </p:txBody>
      </p:sp>
      <p:sp>
        <p:nvSpPr>
          <p:cNvPr id="7" name="6 skaidrės numerio vietos rezervavimo ženklas"/>
          <p:cNvSpPr>
            <a:spLocks noGrp="1"/>
          </p:cNvSpPr>
          <p:nvPr>
            <p:ph type="sldNum" sz="quarter" idx="12"/>
          </p:nvPr>
        </p:nvSpPr>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su antrašte">
    <p:spTree>
      <p:nvGrpSpPr>
        <p:cNvPr id="1" name=""/>
        <p:cNvGrpSpPr/>
        <p:nvPr/>
      </p:nvGrpSpPr>
      <p:grpSpPr>
        <a:xfrm>
          <a:off x="0" y="0"/>
          <a:ext cx="0" cy="0"/>
          <a:chOff x="0" y="0"/>
          <a:chExt cx="0" cy="0"/>
        </a:xfrm>
      </p:grpSpPr>
      <p:grpSp>
        <p:nvGrpSpPr>
          <p:cNvPr id="73" name="72 grupė"/>
          <p:cNvGrpSpPr/>
          <p:nvPr/>
        </p:nvGrpSpPr>
        <p:grpSpPr>
          <a:xfrm>
            <a:off x="-329674" y="-59376"/>
            <a:ext cx="12515851" cy="6923798"/>
            <a:chOff x="-329674" y="-51881"/>
            <a:chExt cx="12515851" cy="6923798"/>
          </a:xfrm>
        </p:grpSpPr>
        <p:sp>
          <p:nvSpPr>
            <p:cNvPr id="81" name="5 laisva forma"/>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6 laisva forma"/>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7 laisva forma"/>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8 laisva forma"/>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9 laisva forma"/>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10 laisva forma"/>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11 laisva forma"/>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12 laisva forma"/>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13 laisva forma"/>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14 laisva forma"/>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15 laisva forma"/>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16 laisva forma"/>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17 laisva forma"/>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18 laisva forma"/>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19 laisva forma"/>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20 laisva forma"/>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21 laisva forma"/>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22 laisva forma"/>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23 laisva forma"/>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75 grupė"/>
          <p:cNvGrpSpPr/>
          <p:nvPr/>
        </p:nvGrpSpPr>
        <p:grpSpPr>
          <a:xfrm>
            <a:off x="805336" y="1698331"/>
            <a:ext cx="5941540" cy="3470421"/>
            <a:chOff x="805336" y="1698331"/>
            <a:chExt cx="5941540" cy="3470421"/>
          </a:xfrm>
        </p:grpSpPr>
        <p:sp>
          <p:nvSpPr>
            <p:cNvPr id="77" name="76 stačiakampis"/>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9 lygiašonis trikampis"/>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78 stačiakampis"/>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2 paveikslėlio vietos rezervavimo ženklas"/>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lt-LT" noProof="0" dirty="0"/>
              <a:t>Spustelėkite piktogramą, kad įtrauktumėte paveikslėlį</a:t>
            </a:r>
          </a:p>
        </p:txBody>
      </p:sp>
      <p:sp>
        <p:nvSpPr>
          <p:cNvPr id="2" name="1 pavadinimas"/>
          <p:cNvSpPr>
            <a:spLocks noGrp="1"/>
          </p:cNvSpPr>
          <p:nvPr>
            <p:ph type="title"/>
          </p:nvPr>
        </p:nvSpPr>
        <p:spPr>
          <a:xfrm>
            <a:off x="885443" y="2360255"/>
            <a:ext cx="5776646" cy="1178032"/>
          </a:xfrm>
        </p:spPr>
        <p:txBody>
          <a:bodyPr bIns="0" rtlCol="0" anchor="b">
            <a:normAutofit/>
          </a:bodyPr>
          <a:lstStyle>
            <a:lvl1pPr>
              <a:defRPr sz="3600">
                <a:solidFill>
                  <a:srgbClr val="FFFEFF"/>
                </a:solidFill>
              </a:defRPr>
            </a:lvl1pPr>
          </a:lstStyle>
          <a:p>
            <a:pPr rtl="0"/>
            <a:r>
              <a:rPr lang="lt-LT" noProof="0" dirty="0"/>
              <a:t>Spustelėkite, jei norite redaguoti ruošinio pavadinimo stilių</a:t>
            </a:r>
          </a:p>
        </p:txBody>
      </p:sp>
      <p:sp>
        <p:nvSpPr>
          <p:cNvPr id="4" name="3 teksto vietos rezervavimo ženklas"/>
          <p:cNvSpPr>
            <a:spLocks noGrp="1"/>
          </p:cNvSpPr>
          <p:nvPr>
            <p:ph type="body" sz="half" idx="2"/>
          </p:nvPr>
        </p:nvSpPr>
        <p:spPr>
          <a:xfrm>
            <a:off x="885443" y="3545012"/>
            <a:ext cx="5776646" cy="1274198"/>
          </a:xfrm>
        </p:spPr>
        <p:txBody>
          <a:bodyPr rtlCol="0">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lt-LT" noProof="0" dirty="0"/>
              <a:t>Redaguoti šablono teksto stilius</a:t>
            </a:r>
          </a:p>
        </p:txBody>
      </p:sp>
      <p:sp>
        <p:nvSpPr>
          <p:cNvPr id="5" name="4 datos vietos rezervavimo ženklas"/>
          <p:cNvSpPr>
            <a:spLocks noGrp="1"/>
          </p:cNvSpPr>
          <p:nvPr>
            <p:ph type="dt" sz="half" idx="10"/>
          </p:nvPr>
        </p:nvSpPr>
        <p:spPr>
          <a:xfrm>
            <a:off x="804672" y="320040"/>
            <a:ext cx="3657600" cy="320040"/>
          </a:xfrm>
        </p:spPr>
        <p:txBody>
          <a:bodyPr rtlCol="0"/>
          <a:lstStyle/>
          <a:p>
            <a:pPr rtl="0"/>
            <a:fld id="{E5234C80-B1A1-482E-AA2F-0D8448857304}" type="datetime1">
              <a:rPr lang="lt-LT" noProof="0" smtClean="0"/>
              <a:t>2021-10-20</a:t>
            </a:fld>
            <a:endParaRPr lang="lt-LT" noProof="0" dirty="0"/>
          </a:p>
        </p:txBody>
      </p:sp>
      <p:sp>
        <p:nvSpPr>
          <p:cNvPr id="6" name="5 poraštės vietos rezervavimo ženklas"/>
          <p:cNvSpPr>
            <a:spLocks noGrp="1"/>
          </p:cNvSpPr>
          <p:nvPr>
            <p:ph type="ftr" sz="quarter" idx="11"/>
          </p:nvPr>
        </p:nvSpPr>
        <p:spPr>
          <a:xfrm>
            <a:off x="804672" y="6227064"/>
            <a:ext cx="5942203" cy="320040"/>
          </a:xfrm>
        </p:spPr>
        <p:txBody>
          <a:bodyPr rtlCol="0"/>
          <a:lstStyle/>
          <a:p>
            <a:pPr rtl="0"/>
            <a:endParaRPr lang="lt-LT" noProof="0" dirty="0"/>
          </a:p>
        </p:txBody>
      </p:sp>
      <p:sp>
        <p:nvSpPr>
          <p:cNvPr id="7" name="6 skaidrės numerio vietos rezervavimo ženklas"/>
          <p:cNvSpPr>
            <a:spLocks noGrp="1"/>
          </p:cNvSpPr>
          <p:nvPr>
            <p:ph type="sldNum" sz="quarter" idx="12"/>
          </p:nvPr>
        </p:nvSpPr>
        <p:spPr>
          <a:xfrm>
            <a:off x="5828377" y="320040"/>
            <a:ext cx="914400" cy="320040"/>
          </a:xfrm>
        </p:spPr>
        <p:txBody>
          <a:bodyPr rtlCol="0"/>
          <a:lstStyle/>
          <a:p>
            <a:pPr rtl="0"/>
            <a:fld id="{6D22F896-40B5-4ADD-8801-0D06FADFA095}" type="slidenum">
              <a:rPr lang="lt-LT" noProof="0" smtClean="0"/>
              <a:t>‹#›</a:t>
            </a:fld>
            <a:endParaRPr lang="lt-LT"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pavadinimo vietos rezervavimo ženklas"/>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pPr rtl="0"/>
            <a:r>
              <a:rPr lang="lt-LT" noProof="0"/>
              <a:t>Spustelėkite, jei norite redaguoti ruošinio pavadinimo stilių</a:t>
            </a:r>
          </a:p>
        </p:txBody>
      </p:sp>
      <p:sp>
        <p:nvSpPr>
          <p:cNvPr id="3" name="2 teksto vietos rezervavimo ženklas"/>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a:p>
            <a:pPr lvl="5" rtl="0"/>
            <a:r>
              <a:rPr lang="lt-LT" noProof="0"/>
              <a:t>6</a:t>
            </a:r>
          </a:p>
          <a:p>
            <a:pPr lvl="6" rtl="0"/>
            <a:r>
              <a:rPr lang="lt-LT" noProof="0"/>
              <a:t>7</a:t>
            </a:r>
          </a:p>
          <a:p>
            <a:pPr lvl="7" rtl="0"/>
            <a:r>
              <a:rPr lang="lt-LT" noProof="0"/>
              <a:t>8</a:t>
            </a:r>
          </a:p>
          <a:p>
            <a:pPr lvl="8" rtl="0"/>
            <a:r>
              <a:rPr lang="lt-LT" noProof="0"/>
              <a:t>9</a:t>
            </a:r>
          </a:p>
        </p:txBody>
      </p:sp>
      <p:sp>
        <p:nvSpPr>
          <p:cNvPr id="4" name="3 datos vietos rezervavimo ženklas"/>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latin typeface="Times New Roman" panose="02020603050405020304" pitchFamily="18" charset="0"/>
                <a:cs typeface="Times New Roman" panose="02020603050405020304" pitchFamily="18" charset="0"/>
              </a:defRPr>
            </a:lvl1pPr>
          </a:lstStyle>
          <a:p>
            <a:fld id="{2208AB52-78CC-4DA0-BB06-91C9C57A9580}" type="datetime1">
              <a:rPr lang="lt-LT" noProof="0" smtClean="0"/>
              <a:t>2021-10-20</a:t>
            </a:fld>
            <a:endParaRPr lang="lt-LT" noProof="0">
              <a:latin typeface="Times New Roman" panose="02020603050405020304" pitchFamily="18" charset="0"/>
              <a:cs typeface="Times New Roman" panose="02020603050405020304" pitchFamily="18" charset="0"/>
            </a:endParaRPr>
          </a:p>
        </p:txBody>
      </p:sp>
      <p:sp>
        <p:nvSpPr>
          <p:cNvPr id="5" name="4 poraštės vietos rezervavimo ženklas"/>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cs typeface="Times New Roman" panose="02020603050405020304" pitchFamily="18" charset="0"/>
              </a:defRPr>
            </a:lvl1pPr>
          </a:lstStyle>
          <a:p>
            <a:endParaRPr lang="lt-LT" noProof="0">
              <a:latin typeface="Times New Roman" panose="02020603050405020304" pitchFamily="18" charset="0"/>
              <a:cs typeface="Times New Roman" panose="02020603050405020304" pitchFamily="18" charset="0"/>
            </a:endParaRPr>
          </a:p>
        </p:txBody>
      </p:sp>
      <p:sp>
        <p:nvSpPr>
          <p:cNvPr id="6" name="5 skaidrės numerio vietos rezervavimo ženklas"/>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latin typeface="Times New Roman" panose="02020603050405020304" pitchFamily="18" charset="0"/>
                <a:cs typeface="Times New Roman" panose="02020603050405020304" pitchFamily="18" charset="0"/>
              </a:defRPr>
            </a:lvl1pPr>
          </a:lstStyle>
          <a:p>
            <a:fld id="{6D22F896-40B5-4ADD-8801-0D06FADFA095}" type="slidenum">
              <a:rPr lang="lt-LT" noProof="0" smtClean="0"/>
              <a:pPr/>
              <a:t>‹#›</a:t>
            </a:fld>
            <a:endParaRPr lang="lt-LT" noProof="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Times New Roman" panose="02020603050405020304" pitchFamily="18" charset="0"/>
          <a:ea typeface="+mn-ea"/>
          <a:cs typeface="Times New Roman" panose="02020603050405020304"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Direktore/KK/&#381;G_MVTP_metine_ataskaita_.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Direktore/KK/Kai&#353;iadori&#371;%20r.%20&#381;ie&#382;mari&#371;_%20gimnazija_MVTP_2021-202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pavadinimas">
            <a:extLst>
              <a:ext uri="{FF2B5EF4-FFF2-40B4-BE49-F238E27FC236}">
                <a16:creationId xmlns:a16="http://schemas.microsoft.com/office/drawing/2014/main" id="{70752FD7-76EF-4EBF-8807-5A08A9C8EA09}"/>
              </a:ext>
            </a:extLst>
          </p:cNvPr>
          <p:cNvSpPr>
            <a:spLocks noGrp="1"/>
          </p:cNvSpPr>
          <p:nvPr>
            <p:ph type="ctrTitle"/>
          </p:nvPr>
        </p:nvSpPr>
        <p:spPr>
          <a:xfrm>
            <a:off x="2616277" y="2061838"/>
            <a:ext cx="6959446" cy="1662475"/>
          </a:xfrm>
        </p:spPr>
        <p:txBody>
          <a:bodyPr rtlCol="0">
            <a:normAutofit/>
          </a:bodyPr>
          <a:lstStyle/>
          <a:p>
            <a:r>
              <a:rPr lang="lt-LT" sz="4800" dirty="0">
                <a:cs typeface="Calibri Light"/>
              </a:rPr>
              <a:t>Kokybės krepšelis ir jo įtaka gimnazijos pažangai</a:t>
            </a:r>
            <a:endParaRPr lang="lt-LT" sz="4800" dirty="0"/>
          </a:p>
        </p:txBody>
      </p:sp>
      <p:sp>
        <p:nvSpPr>
          <p:cNvPr id="3" name="2 paantraštė">
            <a:extLst>
              <a:ext uri="{FF2B5EF4-FFF2-40B4-BE49-F238E27FC236}">
                <a16:creationId xmlns:a16="http://schemas.microsoft.com/office/drawing/2014/main" id="{F4C8D8C1-1062-49B2-BB56-D9F8E5DA6EB6}"/>
              </a:ext>
            </a:extLst>
          </p:cNvPr>
          <p:cNvSpPr>
            <a:spLocks noGrp="1"/>
          </p:cNvSpPr>
          <p:nvPr>
            <p:ph type="subTitle" idx="1"/>
          </p:nvPr>
        </p:nvSpPr>
        <p:spPr>
          <a:xfrm>
            <a:off x="4389063" y="4212315"/>
            <a:ext cx="5414125" cy="1196717"/>
          </a:xfrm>
        </p:spPr>
        <p:txBody>
          <a:bodyPr vert="horz" lIns="91440" tIns="0" rIns="91440" bIns="45720" rtlCol="0" anchor="t">
            <a:normAutofit/>
          </a:bodyPr>
          <a:lstStyle/>
          <a:p>
            <a:pPr algn="r"/>
            <a:r>
              <a:rPr lang="lt-LT" sz="2000" dirty="0">
                <a:latin typeface="Times New Roman"/>
                <a:cs typeface="Times New Roman"/>
              </a:rPr>
              <a:t>Ieva </a:t>
            </a:r>
            <a:r>
              <a:rPr lang="lt-LT" sz="2000" dirty="0" err="1">
                <a:latin typeface="Times New Roman"/>
                <a:cs typeface="Times New Roman"/>
              </a:rPr>
              <a:t>Mažulienė</a:t>
            </a:r>
            <a:endParaRPr lang="lt-LT" dirty="0" err="1"/>
          </a:p>
          <a:p>
            <a:pPr algn="r"/>
            <a:r>
              <a:rPr lang="lt-LT" sz="2000" dirty="0">
                <a:latin typeface="Times New Roman"/>
                <a:cs typeface="Times New Roman"/>
              </a:rPr>
              <a:t>Žiežmarių gimnazijos direktorė</a:t>
            </a:r>
            <a:endParaRPr lang="lt-LT" sz="2000" dirty="0"/>
          </a:p>
        </p:txBody>
      </p:sp>
    </p:spTree>
    <p:extLst>
      <p:ext uri="{BB962C8B-B14F-4D97-AF65-F5344CB8AC3E}">
        <p14:creationId xmlns:p14="http://schemas.microsoft.com/office/powerpoint/2010/main" val="426286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05633FA-4A27-4D27-B0C9-446575560DAE}"/>
              </a:ext>
            </a:extLst>
          </p:cNvPr>
          <p:cNvSpPr>
            <a:spLocks noGrp="1"/>
          </p:cNvSpPr>
          <p:nvPr>
            <p:ph type="title"/>
          </p:nvPr>
        </p:nvSpPr>
        <p:spPr/>
        <p:txBody>
          <a:bodyPr/>
          <a:lstStyle/>
          <a:p>
            <a:r>
              <a:rPr lang="lt-LT" dirty="0"/>
              <a:t>Spyris, bet geras </a:t>
            </a:r>
            <a:r>
              <a:rPr lang="lt-LT" dirty="0">
                <a:sym typeface="Wingdings" panose="05000000000000000000" pitchFamily="2" charset="2"/>
              </a:rPr>
              <a:t></a:t>
            </a:r>
            <a:endParaRPr lang="lt-LT" dirty="0"/>
          </a:p>
        </p:txBody>
      </p:sp>
      <p:sp>
        <p:nvSpPr>
          <p:cNvPr id="3" name="Turinio vietos rezervavimo ženklas 2">
            <a:extLst>
              <a:ext uri="{FF2B5EF4-FFF2-40B4-BE49-F238E27FC236}">
                <a16:creationId xmlns:a16="http://schemas.microsoft.com/office/drawing/2014/main" id="{2FE4D5F0-BF06-4844-9A10-B96D1956CB6A}"/>
              </a:ext>
            </a:extLst>
          </p:cNvPr>
          <p:cNvSpPr>
            <a:spLocks noGrp="1"/>
          </p:cNvSpPr>
          <p:nvPr>
            <p:ph idx="1"/>
          </p:nvPr>
        </p:nvSpPr>
        <p:spPr/>
        <p:txBody>
          <a:bodyPr/>
          <a:lstStyle/>
          <a:p>
            <a:r>
              <a:rPr lang="lt-LT" dirty="0"/>
              <a:t>Planuojant 2021 m. veiklą, teko laviruoti tarp MVTP ir MVP, ką teks daryti ir 2022 m., tačiau tai tam tikra dalimi supaprastino metinės veiklos planavimą </a:t>
            </a:r>
            <a:r>
              <a:rPr lang="lt-LT" dirty="0">
                <a:sym typeface="Wingdings" panose="05000000000000000000" pitchFamily="2" charset="2"/>
              </a:rPr>
              <a:t></a:t>
            </a:r>
          </a:p>
          <a:p>
            <a:endParaRPr lang="lt-LT" dirty="0">
              <a:sym typeface="Wingdings" panose="05000000000000000000" pitchFamily="2" charset="2"/>
            </a:endParaRPr>
          </a:p>
          <a:p>
            <a:r>
              <a:rPr lang="lt-LT" dirty="0">
                <a:sym typeface="Wingdings" panose="05000000000000000000" pitchFamily="2" charset="2"/>
              </a:rPr>
              <a:t>Kaip ir kiekvienas spyris, taip ir šis sujudino bendruomenę, nors, tenka pripažinti, pageidaujamo aktyvaus įsitraukimo nebuvo.... </a:t>
            </a:r>
          </a:p>
          <a:p>
            <a:endParaRPr lang="lt-LT" dirty="0">
              <a:sym typeface="Wingdings" panose="05000000000000000000" pitchFamily="2" charset="2"/>
            </a:endParaRPr>
          </a:p>
          <a:p>
            <a:r>
              <a:rPr lang="lt-LT" dirty="0">
                <a:sym typeface="Wingdings" panose="05000000000000000000" pitchFamily="2" charset="2"/>
              </a:rPr>
              <a:t>Ir, žinoma, tikiu, kad kitomis sąlygomis (ne pandemijos) šio spyrio sąlygota pažanga ir rezultatas būtų daug geresnis </a:t>
            </a:r>
            <a:endParaRPr lang="lt-LT" dirty="0"/>
          </a:p>
        </p:txBody>
      </p:sp>
    </p:spTree>
    <p:extLst>
      <p:ext uri="{BB962C8B-B14F-4D97-AF65-F5344CB8AC3E}">
        <p14:creationId xmlns:p14="http://schemas.microsoft.com/office/powerpoint/2010/main" val="1347867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4059C23-9270-4C52-89C2-347B108C4801}"/>
              </a:ext>
            </a:extLst>
          </p:cNvPr>
          <p:cNvSpPr>
            <a:spLocks noGrp="1"/>
          </p:cNvSpPr>
          <p:nvPr>
            <p:ph type="title"/>
          </p:nvPr>
        </p:nvSpPr>
        <p:spPr/>
        <p:txBody>
          <a:bodyPr/>
          <a:lstStyle/>
          <a:p>
            <a:r>
              <a:rPr lang="lt-LT" dirty="0"/>
              <a:t>MVT plano tikslai ir uždaviniai</a:t>
            </a:r>
          </a:p>
        </p:txBody>
      </p:sp>
      <p:sp>
        <p:nvSpPr>
          <p:cNvPr id="3" name="Turinio vietos rezervavimo ženklas 2">
            <a:extLst>
              <a:ext uri="{FF2B5EF4-FFF2-40B4-BE49-F238E27FC236}">
                <a16:creationId xmlns:a16="http://schemas.microsoft.com/office/drawing/2014/main" id="{DBEFE25F-0181-4F76-A0DC-303E6D3B9EEA}"/>
              </a:ext>
            </a:extLst>
          </p:cNvPr>
          <p:cNvSpPr>
            <a:spLocks noGrp="1"/>
          </p:cNvSpPr>
          <p:nvPr>
            <p:ph idx="1"/>
          </p:nvPr>
        </p:nvSpPr>
        <p:spPr/>
        <p:txBody>
          <a:bodyPr>
            <a:normAutofit/>
          </a:bodyPr>
          <a:lstStyle/>
          <a:p>
            <a:pPr marL="0" indent="0" algn="just">
              <a:buNone/>
            </a:pPr>
            <a:r>
              <a:rPr lang="lt-LT" sz="2000" dirty="0"/>
              <a:t>TIKSLAS:  GERINTI ASMENINIUS MOKINIO POREIKIUS IR GALIMYBES ATITINKANČIĄ PAŽANGĄ IR PASIEKIMUS</a:t>
            </a:r>
          </a:p>
          <a:p>
            <a:pPr algn="just"/>
            <a:r>
              <a:rPr lang="lt-LT" sz="2000" dirty="0"/>
              <a:t>1	uždavinys: ugdyti mokinių aukštesniuosius mąstymo gebėjimus, stiprinant individualizuoto ir diferencijuoto ugdymosi formas</a:t>
            </a:r>
          </a:p>
          <a:p>
            <a:pPr algn="just"/>
            <a:r>
              <a:rPr lang="lt-LT" sz="2000" dirty="0"/>
              <a:t>2	uždavinys –  stiprinti mokinių </a:t>
            </a:r>
            <a:r>
              <a:rPr lang="lt-LT" sz="2000" dirty="0" err="1"/>
              <a:t>savivaldaus</a:t>
            </a:r>
            <a:r>
              <a:rPr lang="lt-LT" sz="2000" dirty="0"/>
              <a:t> mokymosi gebėjimus, modernizuojant ugdymą</a:t>
            </a:r>
          </a:p>
          <a:p>
            <a:pPr algn="just"/>
            <a:r>
              <a:rPr lang="nn-NO" sz="2000" dirty="0">
                <a:hlinkClick r:id="rId2" action="ppaction://hlinkfile"/>
              </a:rPr>
              <a:t>Direktore\KK\ŽG_MVTP_metine_ataskaita_.pdf</a:t>
            </a:r>
            <a:endParaRPr lang="lt-LT" sz="2000" dirty="0"/>
          </a:p>
        </p:txBody>
      </p:sp>
    </p:spTree>
    <p:extLst>
      <p:ext uri="{BB962C8B-B14F-4D97-AF65-F5344CB8AC3E}">
        <p14:creationId xmlns:p14="http://schemas.microsoft.com/office/powerpoint/2010/main" val="311826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C3AF76F-1357-4275-96FE-8A4557AB4285}"/>
              </a:ext>
            </a:extLst>
          </p:cNvPr>
          <p:cNvSpPr>
            <a:spLocks noGrp="1"/>
          </p:cNvSpPr>
          <p:nvPr>
            <p:ph type="title"/>
          </p:nvPr>
        </p:nvSpPr>
        <p:spPr/>
        <p:txBody>
          <a:bodyPr/>
          <a:lstStyle/>
          <a:p>
            <a:r>
              <a:rPr lang="lt-LT" dirty="0">
                <a:cs typeface="Calibri Light"/>
              </a:rPr>
              <a:t>Sėkmės?</a:t>
            </a:r>
            <a:endParaRPr lang="lt-LT" dirty="0"/>
          </a:p>
        </p:txBody>
      </p:sp>
      <p:sp>
        <p:nvSpPr>
          <p:cNvPr id="3" name="Turinio vietos rezervavimo ženklas 2">
            <a:extLst>
              <a:ext uri="{FF2B5EF4-FFF2-40B4-BE49-F238E27FC236}">
                <a16:creationId xmlns:a16="http://schemas.microsoft.com/office/drawing/2014/main" id="{A05BF97C-F849-4C82-896E-311C1208366F}"/>
              </a:ext>
            </a:extLst>
          </p:cNvPr>
          <p:cNvSpPr>
            <a:spLocks noGrp="1"/>
          </p:cNvSpPr>
          <p:nvPr>
            <p:ph idx="1"/>
          </p:nvPr>
        </p:nvSpPr>
        <p:spPr/>
        <p:txBody>
          <a:bodyPr>
            <a:normAutofit/>
          </a:bodyPr>
          <a:lstStyle/>
          <a:p>
            <a:pPr marL="0" indent="0">
              <a:buNone/>
            </a:pPr>
            <a:r>
              <a:rPr lang="lt-LT" dirty="0">
                <a:latin typeface="Times New Roman"/>
                <a:cs typeface="Times New Roman"/>
              </a:rPr>
              <a:t>2020-2021 </a:t>
            </a:r>
            <a:r>
              <a:rPr lang="lt-LT" dirty="0" err="1">
                <a:latin typeface="Times New Roman"/>
                <a:cs typeface="Times New Roman"/>
              </a:rPr>
              <a:t>m.m</a:t>
            </a:r>
            <a:r>
              <a:rPr lang="lt-LT" dirty="0">
                <a:latin typeface="Times New Roman"/>
                <a:cs typeface="Times New Roman"/>
              </a:rPr>
              <a:t>. pavyko įgyvendinti suplanuotas ugdymo turinio skaitmenizavimo plėtotės, motyvuojančios ir aktyvų mokymąsi įgalinančios aplinkos kūrimo, interaktyvaus turinio naudojimo plėtros veiklas.</a:t>
            </a:r>
            <a:r>
              <a:rPr lang="lt-LT" i="1" dirty="0">
                <a:latin typeface="Times New Roman"/>
                <a:cs typeface="Times New Roman"/>
              </a:rPr>
              <a:t> Modernizuota mokytojo darbo vieta</a:t>
            </a:r>
            <a:r>
              <a:rPr lang="lt-LT" dirty="0">
                <a:latin typeface="Times New Roman"/>
                <a:cs typeface="Times New Roman"/>
              </a:rPr>
              <a:t>: </a:t>
            </a:r>
          </a:p>
          <a:p>
            <a:r>
              <a:rPr lang="lt-LT" dirty="0">
                <a:latin typeface="Times New Roman"/>
                <a:cs typeface="Times New Roman"/>
              </a:rPr>
              <a:t>grafinių planšečių ir naujų kompiuterių mokytojams įsigijimas sulaukė teigiamo mokinių įvertinimo dėl pamokos efektyvumo padidėjimo: greičiau sulaukiama pagalbos, taisant klaidas, sutelkiant dėmesį į raktinius žodžius ar problemą ir pan. </a:t>
            </a:r>
          </a:p>
          <a:p>
            <a:r>
              <a:rPr lang="lt-LT" dirty="0">
                <a:latin typeface="Times New Roman"/>
                <a:cs typeface="Times New Roman"/>
              </a:rPr>
              <a:t>KK lėšomis įsigytos dvi 3D klasės, kalbų mokymo/</a:t>
            </a:r>
            <a:r>
              <a:rPr lang="lt-LT" dirty="0" err="1">
                <a:latin typeface="Times New Roman"/>
                <a:cs typeface="Times New Roman"/>
              </a:rPr>
              <a:t>si</a:t>
            </a:r>
            <a:r>
              <a:rPr lang="lt-LT" dirty="0">
                <a:latin typeface="Times New Roman"/>
                <a:cs typeface="Times New Roman"/>
              </a:rPr>
              <a:t> platforma, 9 interaktyvieji ekranai, kuriuos jau naudoja dalis mokytojų. Po pirmųjų mokymų atsirado padidintas poreikis ekranams </a:t>
            </a:r>
            <a:r>
              <a:rPr lang="lt-LT" dirty="0">
                <a:latin typeface="Times New Roman"/>
                <a:cs typeface="Times New Roman"/>
                <a:sym typeface="Wingdings" panose="05000000000000000000" pitchFamily="2" charset="2"/>
              </a:rPr>
              <a:t> Skaitmenizavimo plėtros koordinatorius veda konsultacijas, kaip su </a:t>
            </a:r>
            <a:r>
              <a:rPr lang="lt-LT" dirty="0" err="1">
                <a:latin typeface="Times New Roman"/>
                <a:cs typeface="Times New Roman"/>
                <a:sym typeface="Wingdings" panose="05000000000000000000" pitchFamily="2" charset="2"/>
              </a:rPr>
              <a:t>Smart</a:t>
            </a:r>
            <a:r>
              <a:rPr lang="lt-LT" dirty="0">
                <a:latin typeface="Times New Roman"/>
                <a:cs typeface="Times New Roman"/>
                <a:sym typeface="Wingdings" panose="05000000000000000000" pitchFamily="2" charset="2"/>
              </a:rPr>
              <a:t> pasiruošti pamokoms.</a:t>
            </a:r>
            <a:endParaRPr lang="lt-LT" dirty="0"/>
          </a:p>
        </p:txBody>
      </p:sp>
    </p:spTree>
    <p:extLst>
      <p:ext uri="{BB962C8B-B14F-4D97-AF65-F5344CB8AC3E}">
        <p14:creationId xmlns:p14="http://schemas.microsoft.com/office/powerpoint/2010/main" val="302876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EB617BC-8E0F-4DE9-BCD4-9D7B756991B8}"/>
              </a:ext>
            </a:extLst>
          </p:cNvPr>
          <p:cNvSpPr>
            <a:spLocks noGrp="1"/>
          </p:cNvSpPr>
          <p:nvPr>
            <p:ph type="title"/>
          </p:nvPr>
        </p:nvSpPr>
        <p:spPr/>
        <p:txBody>
          <a:bodyPr/>
          <a:lstStyle/>
          <a:p>
            <a:r>
              <a:rPr lang="lt-LT" dirty="0"/>
              <a:t>Sėkmės</a:t>
            </a:r>
          </a:p>
        </p:txBody>
      </p:sp>
      <p:sp>
        <p:nvSpPr>
          <p:cNvPr id="3" name="Turinio vietos rezervavimo ženklas 2">
            <a:extLst>
              <a:ext uri="{FF2B5EF4-FFF2-40B4-BE49-F238E27FC236}">
                <a16:creationId xmlns:a16="http://schemas.microsoft.com/office/drawing/2014/main" id="{185BFF60-A767-4964-B4E0-345CF22668D0}"/>
              </a:ext>
            </a:extLst>
          </p:cNvPr>
          <p:cNvSpPr>
            <a:spLocks noGrp="1"/>
          </p:cNvSpPr>
          <p:nvPr>
            <p:ph idx="1"/>
          </p:nvPr>
        </p:nvSpPr>
        <p:spPr/>
        <p:txBody>
          <a:bodyPr>
            <a:normAutofit/>
          </a:bodyPr>
          <a:lstStyle/>
          <a:p>
            <a:pPr algn="just"/>
            <a:r>
              <a:rPr lang="lt-LT" dirty="0">
                <a:latin typeface="Times New Roman"/>
                <a:cs typeface="Times New Roman"/>
              </a:rPr>
              <a:t>Įgytos/tobulintos darbo </a:t>
            </a:r>
            <a:r>
              <a:rPr lang="lt-LT" dirty="0" err="1">
                <a:latin typeface="Times New Roman"/>
                <a:cs typeface="Times New Roman"/>
              </a:rPr>
              <a:t>Moodle</a:t>
            </a:r>
            <a:r>
              <a:rPr lang="lt-LT" dirty="0">
                <a:latin typeface="Times New Roman"/>
                <a:cs typeface="Times New Roman"/>
              </a:rPr>
              <a:t> platformoje kompetencijos: susikoncentravus darbui </a:t>
            </a:r>
            <a:r>
              <a:rPr lang="lt-LT" dirty="0" err="1">
                <a:latin typeface="Times New Roman"/>
                <a:cs typeface="Times New Roman"/>
              </a:rPr>
              <a:t>Moodle</a:t>
            </a:r>
            <a:r>
              <a:rPr lang="lt-LT" dirty="0">
                <a:latin typeface="Times New Roman"/>
                <a:cs typeface="Times New Roman"/>
              </a:rPr>
              <a:t>, mokiniai greitai įgijo naujų ugdymosi virtualioje erdvėje įgūdžių pasirinkti atitinkamo lygio užduotis, jas  laiku atlikti ir tvarkingai pateikti. II mokslo metų pusmetyje asmeninę pažangą padariusių 5–8 kl. mokinių (69 mokiniai, 33 proc.) skaičius, lyginant su I pusmečio rezultatais, padidėjo nuo 2 iki 8 proc. atskirose klasėse. 48 proc. stebėtų pamokų 5-7 klasėse mokiniams pateiktos bent dviejų pasiekimų lygių užduotys.</a:t>
            </a:r>
            <a:endParaRPr lang="lt-LT" dirty="0"/>
          </a:p>
        </p:txBody>
      </p:sp>
    </p:spTree>
    <p:extLst>
      <p:ext uri="{BB962C8B-B14F-4D97-AF65-F5344CB8AC3E}">
        <p14:creationId xmlns:p14="http://schemas.microsoft.com/office/powerpoint/2010/main" val="19094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A8027FA-7A02-4180-88B3-21AF81C4AECF}"/>
              </a:ext>
            </a:extLst>
          </p:cNvPr>
          <p:cNvSpPr>
            <a:spLocks noGrp="1"/>
          </p:cNvSpPr>
          <p:nvPr>
            <p:ph type="title"/>
          </p:nvPr>
        </p:nvSpPr>
        <p:spPr/>
        <p:txBody>
          <a:bodyPr/>
          <a:lstStyle/>
          <a:p>
            <a:r>
              <a:rPr lang="lt-LT" dirty="0"/>
              <a:t>Sėkmės</a:t>
            </a:r>
          </a:p>
        </p:txBody>
      </p:sp>
      <p:sp>
        <p:nvSpPr>
          <p:cNvPr id="3" name="Turinio vietos rezervavimo ženklas 2">
            <a:extLst>
              <a:ext uri="{FF2B5EF4-FFF2-40B4-BE49-F238E27FC236}">
                <a16:creationId xmlns:a16="http://schemas.microsoft.com/office/drawing/2014/main" id="{CE49D9F4-3903-46B6-8FEA-CD94722C313D}"/>
              </a:ext>
            </a:extLst>
          </p:cNvPr>
          <p:cNvSpPr>
            <a:spLocks noGrp="1"/>
          </p:cNvSpPr>
          <p:nvPr>
            <p:ph idx="1"/>
          </p:nvPr>
        </p:nvSpPr>
        <p:spPr/>
        <p:txBody>
          <a:bodyPr>
            <a:normAutofit/>
          </a:bodyPr>
          <a:lstStyle/>
          <a:p>
            <a:pPr algn="just"/>
            <a:r>
              <a:rPr lang="lt-LT" dirty="0"/>
              <a:t>Pavyko atliepti LL3 Kaišiadorių rajono pokyčio projekto „Įsivertinimas, ugdantis vaiko atsakomybę ir savarankiškumą“ uždavinius – mokėjimo mokytis kompetencijos ugdymą per refleksiją ir įsivertinimą, naudojant patogią įsivertinimo programą </a:t>
            </a:r>
            <a:r>
              <a:rPr lang="lt-LT" dirty="0" err="1"/>
              <a:t>Reflectus</a:t>
            </a:r>
            <a:r>
              <a:rPr lang="lt-LT" dirty="0"/>
              <a:t> ir jos duomenų pagrindu koreguojant ugdymo procesą. </a:t>
            </a:r>
            <a:r>
              <a:rPr lang="lt-LT" dirty="0" err="1"/>
              <a:t>Reflectus</a:t>
            </a:r>
            <a:r>
              <a:rPr lang="lt-LT" dirty="0"/>
              <a:t> taikymas sustiprino </a:t>
            </a:r>
            <a:r>
              <a:rPr lang="lt-LT" dirty="0" err="1"/>
              <a:t>savivaldaus</a:t>
            </a:r>
            <a:r>
              <a:rPr lang="lt-LT" dirty="0"/>
              <a:t> mokymosi gebėjimus, nes programoje pateikti poreikį papildomai konsultacijai ar paaiškinimui mokiniams buvo lengviau, nei tai išreikšti garsiai. 38  proc. stebėtų pamokų </a:t>
            </a:r>
            <a:r>
              <a:rPr lang="lt-LT" dirty="0" err="1"/>
              <a:t>Reflectus</a:t>
            </a:r>
            <a:r>
              <a:rPr lang="lt-LT" dirty="0"/>
              <a:t> taikyta mokinių įsivertinimui, apie 20 proc. mokinių teikė grįžtamąjį ryšį, orientuotą į pagalbos mokymesi poreikį. Šiuo ir kitais būdais mokiniai galėjo įsivertinti savo pažangą 71 proc. stebėtų pamokų. </a:t>
            </a:r>
          </a:p>
        </p:txBody>
      </p:sp>
    </p:spTree>
    <p:extLst>
      <p:ext uri="{BB962C8B-B14F-4D97-AF65-F5344CB8AC3E}">
        <p14:creationId xmlns:p14="http://schemas.microsoft.com/office/powerpoint/2010/main" val="269854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4052143-7EFF-49BA-B4B3-E22138589F1D}"/>
              </a:ext>
            </a:extLst>
          </p:cNvPr>
          <p:cNvSpPr>
            <a:spLocks noGrp="1"/>
          </p:cNvSpPr>
          <p:nvPr>
            <p:ph type="title"/>
          </p:nvPr>
        </p:nvSpPr>
        <p:spPr/>
        <p:txBody>
          <a:bodyPr/>
          <a:lstStyle/>
          <a:p>
            <a:r>
              <a:rPr lang="lt-LT" dirty="0"/>
              <a:t>Sėkmės</a:t>
            </a:r>
          </a:p>
        </p:txBody>
      </p:sp>
      <p:sp>
        <p:nvSpPr>
          <p:cNvPr id="3" name="Turinio vietos rezervavimo ženklas 2">
            <a:extLst>
              <a:ext uri="{FF2B5EF4-FFF2-40B4-BE49-F238E27FC236}">
                <a16:creationId xmlns:a16="http://schemas.microsoft.com/office/drawing/2014/main" id="{399E02C0-7A47-487C-9FE5-D3A5B9FB47D3}"/>
              </a:ext>
            </a:extLst>
          </p:cNvPr>
          <p:cNvSpPr>
            <a:spLocks noGrp="1"/>
          </p:cNvSpPr>
          <p:nvPr>
            <p:ph idx="1"/>
          </p:nvPr>
        </p:nvSpPr>
        <p:spPr/>
        <p:txBody>
          <a:bodyPr/>
          <a:lstStyle/>
          <a:p>
            <a:pPr algn="just"/>
            <a:r>
              <a:rPr lang="lt-LT" dirty="0"/>
              <a:t>Paremiančio ugdymąsi mokymo tobulinimas telkė bendruomenę ieškoti galimybių sudaryti palankias sąlygas asmeninei </a:t>
            </a:r>
            <a:r>
              <a:rPr lang="lt-LT" dirty="0" err="1"/>
              <a:t>ūgčiai</a:t>
            </a:r>
            <a:r>
              <a:rPr lang="lt-LT" dirty="0"/>
              <a:t> ir galimybes asmeninei vaiko pasiekimų pažangai. Personalizuoto mokymo/</a:t>
            </a:r>
            <a:r>
              <a:rPr lang="lt-LT" dirty="0" err="1"/>
              <a:t>si</a:t>
            </a:r>
            <a:r>
              <a:rPr lang="lt-LT" dirty="0"/>
              <a:t> rekomendacijos taikytos  5-6 kl.: 32 sunkumų turintiems ir 19 gabiųjų. Rekomendacijos taikytos 24 proc. stebėtų pamokų. Po trišalių pokalbių ir balandžio mėn. vykusių klasių srautų mokytojų komandų pasitarimų, daliai vaikų Rekomendacijos buvo nuimtos, daliai – koreguotos. </a:t>
            </a:r>
          </a:p>
          <a:p>
            <a:pPr algn="just"/>
            <a:r>
              <a:rPr lang="lt-LT" dirty="0"/>
              <a:t>Mokytojams labiau ir tikslingai diferencijuojant bei individualizuojant ugdymą, asmeninę metinio vidurkio pažangą 6-7 kl. padarė apie 12 proc. mokinių. 1-ojo ir 2-ojo pusmečių 5-6 kl. mokinių mokėjimo mokytis kompetencijos vertinimas pagerėjo apie 40 proc. </a:t>
            </a:r>
          </a:p>
          <a:p>
            <a:endParaRPr lang="lt-LT" dirty="0"/>
          </a:p>
        </p:txBody>
      </p:sp>
    </p:spTree>
    <p:extLst>
      <p:ext uri="{BB962C8B-B14F-4D97-AF65-F5344CB8AC3E}">
        <p14:creationId xmlns:p14="http://schemas.microsoft.com/office/powerpoint/2010/main" val="66700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6A8549C-E245-47DC-A3E5-35A9018FED30}"/>
              </a:ext>
            </a:extLst>
          </p:cNvPr>
          <p:cNvSpPr>
            <a:spLocks noGrp="1"/>
          </p:cNvSpPr>
          <p:nvPr>
            <p:ph type="title"/>
          </p:nvPr>
        </p:nvSpPr>
        <p:spPr/>
        <p:txBody>
          <a:bodyPr/>
          <a:lstStyle/>
          <a:p>
            <a:r>
              <a:rPr lang="lt-LT" dirty="0"/>
              <a:t>Sėkmės</a:t>
            </a:r>
          </a:p>
        </p:txBody>
      </p:sp>
      <p:sp>
        <p:nvSpPr>
          <p:cNvPr id="3" name="Turinio vietos rezervavimo ženklas 2">
            <a:extLst>
              <a:ext uri="{FF2B5EF4-FFF2-40B4-BE49-F238E27FC236}">
                <a16:creationId xmlns:a16="http://schemas.microsoft.com/office/drawing/2014/main" id="{B1BD7500-72D0-467F-BCD5-15DD89E7F337}"/>
              </a:ext>
            </a:extLst>
          </p:cNvPr>
          <p:cNvSpPr>
            <a:spLocks noGrp="1"/>
          </p:cNvSpPr>
          <p:nvPr>
            <p:ph idx="1"/>
          </p:nvPr>
        </p:nvSpPr>
        <p:spPr/>
        <p:txBody>
          <a:bodyPr/>
          <a:lstStyle/>
          <a:p>
            <a:pPr algn="just"/>
            <a:r>
              <a:rPr lang="lt-LT" dirty="0"/>
              <a:t>56 proc. (2020 m. 46 proc.) stebėtų pamokų stiprintas </a:t>
            </a:r>
            <a:r>
              <a:rPr lang="lt-LT" dirty="0" err="1"/>
              <a:t>savivaldumas</a:t>
            </a:r>
            <a:r>
              <a:rPr lang="lt-LT" dirty="0"/>
              <a:t> mokymesi – mokiniai galėjo rinktis užduočių atlikimo būdus. </a:t>
            </a:r>
          </a:p>
          <a:p>
            <a:pPr algn="just"/>
            <a:r>
              <a:rPr lang="lt-LT" dirty="0"/>
              <a:t>NŠA mokinių apklausos teiginio „Per pamokas aš turiu galimybę pasirinkti įvairaus sudėtingumo užduotis“ vertė padidėjo 0,1 (nuo 2,8 iki 2,9), o tėvų nuomone šio teiginio vertė padidėjo 0,5 (nuo 2,5 iki 3,0). 77 proc. tėvų teigia: „Pastebiu, kad atlikdamas namų darbus mano vaikas dažnai renkasi skirtingo sunkumo užduotis, išbando save“.</a:t>
            </a:r>
          </a:p>
        </p:txBody>
      </p:sp>
    </p:spTree>
    <p:extLst>
      <p:ext uri="{BB962C8B-B14F-4D97-AF65-F5344CB8AC3E}">
        <p14:creationId xmlns:p14="http://schemas.microsoft.com/office/powerpoint/2010/main" val="2058949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91A8141-B972-4176-9CE0-DF927E57A758}"/>
              </a:ext>
            </a:extLst>
          </p:cNvPr>
          <p:cNvSpPr>
            <a:spLocks noGrp="1"/>
          </p:cNvSpPr>
          <p:nvPr>
            <p:ph type="title"/>
          </p:nvPr>
        </p:nvSpPr>
        <p:spPr/>
        <p:txBody>
          <a:bodyPr/>
          <a:lstStyle/>
          <a:p>
            <a:r>
              <a:rPr lang="lt-LT" dirty="0"/>
              <a:t>VK Įsivertinimas</a:t>
            </a:r>
          </a:p>
        </p:txBody>
      </p:sp>
      <p:sp>
        <p:nvSpPr>
          <p:cNvPr id="3" name="Turinio vietos rezervavimo ženklas 2">
            <a:extLst>
              <a:ext uri="{FF2B5EF4-FFF2-40B4-BE49-F238E27FC236}">
                <a16:creationId xmlns:a16="http://schemas.microsoft.com/office/drawing/2014/main" id="{AB887852-5E9D-42C8-A6FB-5D70C80D1ADA}"/>
              </a:ext>
            </a:extLst>
          </p:cNvPr>
          <p:cNvSpPr>
            <a:spLocks noGrp="1"/>
          </p:cNvSpPr>
          <p:nvPr>
            <p:ph idx="1"/>
          </p:nvPr>
        </p:nvSpPr>
        <p:spPr/>
        <p:txBody>
          <a:bodyPr/>
          <a:lstStyle/>
          <a:p>
            <a:r>
              <a:rPr lang="lt-LT" dirty="0"/>
              <a:t>83 proc. tėvų teigia, kad  „Ugdymo procese taikomi įvairūs mokinių pergrupavimo pagal jų mokymosi poreikius būdai“, </a:t>
            </a:r>
          </a:p>
          <a:p>
            <a:r>
              <a:rPr lang="lt-LT" dirty="0"/>
              <a:t>99 proc. - „Jei vaikas ko nors nesupranta, visuomet gali dalyvauti konsultacijoje“. </a:t>
            </a:r>
          </a:p>
          <a:p>
            <a:r>
              <a:rPr lang="lt-LT" dirty="0"/>
              <a:t>80 proc. mokinių teigia, kad  „Mokykloje aš visada gaunu visokeriopą pagalbą“.</a:t>
            </a:r>
          </a:p>
        </p:txBody>
      </p:sp>
    </p:spTree>
    <p:extLst>
      <p:ext uri="{BB962C8B-B14F-4D97-AF65-F5344CB8AC3E}">
        <p14:creationId xmlns:p14="http://schemas.microsoft.com/office/powerpoint/2010/main" val="763439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ACF4F5D-61E0-4060-989B-AC048FB26D1F}"/>
              </a:ext>
            </a:extLst>
          </p:cNvPr>
          <p:cNvSpPr>
            <a:spLocks noGrp="1"/>
          </p:cNvSpPr>
          <p:nvPr>
            <p:ph type="title"/>
          </p:nvPr>
        </p:nvSpPr>
        <p:spPr/>
        <p:txBody>
          <a:bodyPr/>
          <a:lstStyle/>
          <a:p>
            <a:r>
              <a:rPr lang="lt-LT" dirty="0"/>
              <a:t>Nepavyko</a:t>
            </a:r>
          </a:p>
        </p:txBody>
      </p:sp>
      <p:sp>
        <p:nvSpPr>
          <p:cNvPr id="3" name="Turinio vietos rezervavimo ženklas 2">
            <a:extLst>
              <a:ext uri="{FF2B5EF4-FFF2-40B4-BE49-F238E27FC236}">
                <a16:creationId xmlns:a16="http://schemas.microsoft.com/office/drawing/2014/main" id="{9BF46319-323B-4EAD-8D50-0CC5A07F1087}"/>
              </a:ext>
            </a:extLst>
          </p:cNvPr>
          <p:cNvSpPr>
            <a:spLocks noGrp="1"/>
          </p:cNvSpPr>
          <p:nvPr>
            <p:ph idx="1"/>
          </p:nvPr>
        </p:nvSpPr>
        <p:spPr/>
        <p:txBody>
          <a:bodyPr/>
          <a:lstStyle/>
          <a:p>
            <a:r>
              <a:rPr lang="lt-LT" dirty="0"/>
              <a:t>Pandemija ir papildomai skirtos lėšos mokymosi praradimų kompensavimui sąlygojo, kad kai kurių suplanuotų veiklų atlikti nepavyko. Tai sąlygojo peržiūrėti kiekybinius rodiklius ir  kai kuriuos jų koreguoti, kai kurių visai atsisakyti.</a:t>
            </a:r>
          </a:p>
          <a:p>
            <a:r>
              <a:rPr lang="lt-LT" dirty="0">
                <a:hlinkClick r:id="rId2" action="ppaction://hlinkfile"/>
              </a:rPr>
              <a:t>Direktore\KK\Kaišiadorių r. Žiežmarių_ gimnazija_MVTP_2021-2022.pdf</a:t>
            </a:r>
            <a:endParaRPr lang="lt-LT" dirty="0"/>
          </a:p>
        </p:txBody>
      </p:sp>
    </p:spTree>
    <p:extLst>
      <p:ext uri="{BB962C8B-B14F-4D97-AF65-F5344CB8AC3E}">
        <p14:creationId xmlns:p14="http://schemas.microsoft.com/office/powerpoint/2010/main" val="3978744747"/>
      </p:ext>
    </p:extLst>
  </p:cSld>
  <p:clrMapOvr>
    <a:masterClrMapping/>
  </p:clrMapOvr>
</p:sld>
</file>

<file path=ppt/theme/theme1.xml><?xml version="1.0" encoding="utf-8"?>
<a:theme xmlns:a="http://schemas.openxmlformats.org/drawingml/2006/main" name="Atlas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239BB0-53B8-40A5-8BB9-15D2ED1AEBC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BA7C683C-DA35-4A0E-ADD0-CC297892D8C4}">
  <ds:schemaRefs>
    <ds:schemaRef ds:uri="http://schemas.microsoft.com/sharepoint/v3/contenttype/forms"/>
  </ds:schemaRefs>
</ds:datastoreItem>
</file>

<file path=customXml/itemProps3.xml><?xml version="1.0" encoding="utf-8"?>
<ds:datastoreItem xmlns:ds="http://schemas.openxmlformats.org/officeDocument/2006/customXml" ds:itemID="{1E480F86-A978-4060-BF60-56AAB322FD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Atlas</Template>
  <TotalTime>48</TotalTime>
  <Words>748</Words>
  <Application>Microsoft Office PowerPoint</Application>
  <PresentationFormat>Plačiaekranė</PresentationFormat>
  <Paragraphs>36</Paragraphs>
  <Slides>10</Slides>
  <Notes>1</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10</vt:i4>
      </vt:variant>
    </vt:vector>
  </HeadingPairs>
  <TitlesOfParts>
    <vt:vector size="16" baseType="lpstr">
      <vt:lpstr>Calibri</vt:lpstr>
      <vt:lpstr>Calibri Light</vt:lpstr>
      <vt:lpstr>Rockwell</vt:lpstr>
      <vt:lpstr>Times New Roman</vt:lpstr>
      <vt:lpstr>Wingdings</vt:lpstr>
      <vt:lpstr>Atlasas</vt:lpstr>
      <vt:lpstr>Kokybės krepšelis ir jo įtaka gimnazijos pažangai</vt:lpstr>
      <vt:lpstr>MVT plano tikslai ir uždaviniai</vt:lpstr>
      <vt:lpstr>Sėkmės?</vt:lpstr>
      <vt:lpstr>Sėkmės</vt:lpstr>
      <vt:lpstr>Sėkmės</vt:lpstr>
      <vt:lpstr>Sėkmės</vt:lpstr>
      <vt:lpstr>Sėkmės</vt:lpstr>
      <vt:lpstr>VK Įsivertinimas</vt:lpstr>
      <vt:lpstr>Nepavyko</vt:lpstr>
      <vt:lpstr>Spyris, bet geras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
  <cp:lastModifiedBy>IEVA MAŽULIENĖ</cp:lastModifiedBy>
  <cp:revision>29</cp:revision>
  <dcterms:created xsi:type="dcterms:W3CDTF">2021-10-18T13:15:20Z</dcterms:created>
  <dcterms:modified xsi:type="dcterms:W3CDTF">2021-10-20T11:07:01Z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